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8" r:id="rId2"/>
  </p:sldMasterIdLst>
  <p:notesMasterIdLst>
    <p:notesMasterId r:id="rId30"/>
  </p:notesMasterIdLst>
  <p:handoutMasterIdLst>
    <p:handoutMasterId r:id="rId31"/>
  </p:handoutMasterIdLst>
  <p:sldIdLst>
    <p:sldId id="258" r:id="rId3"/>
    <p:sldId id="319" r:id="rId4"/>
    <p:sldId id="322" r:id="rId5"/>
    <p:sldId id="332" r:id="rId6"/>
    <p:sldId id="324" r:id="rId7"/>
    <p:sldId id="304" r:id="rId8"/>
    <p:sldId id="296" r:id="rId9"/>
    <p:sldId id="305" r:id="rId10"/>
    <p:sldId id="302" r:id="rId11"/>
    <p:sldId id="260" r:id="rId12"/>
    <p:sldId id="293" r:id="rId13"/>
    <p:sldId id="301" r:id="rId14"/>
    <p:sldId id="259" r:id="rId15"/>
    <p:sldId id="303" r:id="rId16"/>
    <p:sldId id="310" r:id="rId17"/>
    <p:sldId id="325" r:id="rId18"/>
    <p:sldId id="297" r:id="rId19"/>
    <p:sldId id="318" r:id="rId20"/>
    <p:sldId id="317" r:id="rId21"/>
    <p:sldId id="311" r:id="rId22"/>
    <p:sldId id="315" r:id="rId23"/>
    <p:sldId id="309" r:id="rId24"/>
    <p:sldId id="316" r:id="rId25"/>
    <p:sldId id="331" r:id="rId26"/>
    <p:sldId id="330" r:id="rId27"/>
    <p:sldId id="308" r:id="rId28"/>
    <p:sldId id="291" r:id="rId29"/>
  </p:sldIdLst>
  <p:sldSz cx="12192000" cy="6858000"/>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ie" initials="A" lastIdx="0" clrIdx="0">
    <p:extLst>
      <p:ext uri="{19B8F6BF-5375-455C-9EA6-DF929625EA0E}">
        <p15:presenceInfo xmlns:p15="http://schemas.microsoft.com/office/powerpoint/2012/main" userId="Ang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EAA"/>
    <a:srgbClr val="A12058"/>
    <a:srgbClr val="77AD32"/>
    <a:srgbClr val="E9DB1A"/>
    <a:srgbClr val="A19C2B"/>
    <a:srgbClr val="6FAAB0"/>
    <a:srgbClr val="D15185"/>
    <a:srgbClr val="CA4221"/>
    <a:srgbClr val="157333"/>
    <a:srgbClr val="1D6C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745"/>
  </p:normalViewPr>
  <p:slideViewPr>
    <p:cSldViewPr snapToGrid="0" snapToObjects="1">
      <p:cViewPr varScale="1">
        <p:scale>
          <a:sx n="72" d="100"/>
          <a:sy n="72" d="100"/>
        </p:scale>
        <p:origin x="654" y="5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2720"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lrMapOvr bg1="lt1" tx1="dk1" bg2="lt2" tx2="dk2" accent1="accent1" accent2="accent2" accent3="accent3" accent4="accent4" accent5="accent5" accent6="accent6" hlink="hlink" folHlink="folHlink"/>
  <c:chart>
    <c:title>
      <c:layout>
        <c:manualLayout>
          <c:xMode val="edge"/>
          <c:yMode val="edge"/>
          <c:x val="0.13612034051034499"/>
          <c:y val="5.7267796277706E-2"/>
        </c:manualLayout>
      </c:layout>
      <c:overlay val="0"/>
      <c:txPr>
        <a:bodyPr/>
        <a:lstStyle/>
        <a:p>
          <a:pPr>
            <a:defRPr>
              <a:solidFill>
                <a:srgbClr val="7F7F7F"/>
              </a:solidFill>
            </a:defRPr>
          </a:pPr>
          <a:endParaRPr lang="en-US"/>
        </a:p>
      </c:txPr>
    </c:title>
    <c:autoTitleDeleted val="0"/>
    <c:plotArea>
      <c:layout/>
      <c:pieChart>
        <c:varyColors val="1"/>
        <c:ser>
          <c:idx val="0"/>
          <c:order val="0"/>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8A94-334E-A470-758A45C87DC8}"/>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8353468496329797"/>
          <c:y val="0.293497455923243"/>
          <c:w val="0.29715742854115201"/>
          <c:h val="0.61544618433579201"/>
        </c:manualLayout>
      </c:layout>
      <c:overlay val="0"/>
    </c:legend>
    <c:plotVisOnly val="1"/>
    <c:dispBlanksAs val="gap"/>
    <c:showDLblsOverMax val="0"/>
  </c:chart>
  <c:txPr>
    <a:bodyPr/>
    <a:lstStyle/>
    <a:p>
      <a:pPr>
        <a:defRPr sz="1200">
          <a:solidFill>
            <a:srgbClr val="198EAA"/>
          </a:solidFill>
          <a:latin typeface="Georgia"/>
          <a:cs typeface="Georgia"/>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lrMapOvr bg1="lt1" tx1="dk1" bg2="lt2" tx2="dk2" accent1="accent1" accent2="accent2" accent3="accent3" accent4="accent4" accent5="accent5" accent6="accent6" hlink="hlink" folHlink="folHlink"/>
  <c:chart>
    <c:title>
      <c:layout>
        <c:manualLayout>
          <c:xMode val="edge"/>
          <c:yMode val="edge"/>
          <c:x val="0.13612034051034499"/>
          <c:y val="5.7267796277706E-2"/>
        </c:manualLayout>
      </c:layout>
      <c:overlay val="0"/>
      <c:txPr>
        <a:bodyPr/>
        <a:lstStyle/>
        <a:p>
          <a:pPr>
            <a:defRPr>
              <a:solidFill>
                <a:schemeClr val="tx1">
                  <a:lumMod val="50000"/>
                  <a:lumOff val="50000"/>
                </a:schemeClr>
              </a:solidFill>
            </a:defRPr>
          </a:pPr>
          <a:endParaRPr lang="en-US"/>
        </a:p>
      </c:txPr>
    </c:title>
    <c:autoTitleDeleted val="0"/>
    <c:plotArea>
      <c:layout/>
      <c:barChart>
        <c:barDir val="col"/>
        <c:grouping val="stacked"/>
        <c:varyColors val="0"/>
        <c:ser>
          <c:idx val="0"/>
          <c:order val="0"/>
          <c:tx>
            <c:strRef>
              <c:f>Sheet1!$B$1</c:f>
              <c:strCache>
                <c:ptCount val="1"/>
                <c:pt idx="0">
                  <c:v>Sales</c:v>
                </c:pt>
              </c:strCache>
            </c:strRef>
          </c:tx>
          <c:invertIfNegative val="0"/>
          <c:dPt>
            <c:idx val="0"/>
            <c:invertIfNegative val="0"/>
            <c:bubble3D val="0"/>
            <c:spPr>
              <a:solidFill>
                <a:srgbClr val="A12058"/>
              </a:solidFill>
            </c:spPr>
            <c:extLst>
              <c:ext xmlns:c16="http://schemas.microsoft.com/office/drawing/2014/chart" uri="{C3380CC4-5D6E-409C-BE32-E72D297353CC}">
                <c16:uniqueId val="{00000001-A413-CE4A-838E-AF4CB973DF6A}"/>
              </c:ext>
            </c:extLst>
          </c:dPt>
          <c:dPt>
            <c:idx val="1"/>
            <c:invertIfNegative val="0"/>
            <c:bubble3D val="0"/>
            <c:spPr>
              <a:solidFill>
                <a:srgbClr val="77AD32"/>
              </a:solidFill>
            </c:spPr>
            <c:extLst>
              <c:ext xmlns:c16="http://schemas.microsoft.com/office/drawing/2014/chart" uri="{C3380CC4-5D6E-409C-BE32-E72D297353CC}">
                <c16:uniqueId val="{00000003-A413-CE4A-838E-AF4CB973DF6A}"/>
              </c:ext>
            </c:extLst>
          </c:dPt>
          <c:dPt>
            <c:idx val="2"/>
            <c:invertIfNegative val="0"/>
            <c:bubble3D val="0"/>
            <c:spPr>
              <a:solidFill>
                <a:srgbClr val="6FAAB0"/>
              </a:solidFill>
            </c:spPr>
            <c:extLst>
              <c:ext xmlns:c16="http://schemas.microsoft.com/office/drawing/2014/chart" uri="{C3380CC4-5D6E-409C-BE32-E72D297353CC}">
                <c16:uniqueId val="{00000005-A413-CE4A-838E-AF4CB973DF6A}"/>
              </c:ext>
            </c:extLst>
          </c:dPt>
          <c:dPt>
            <c:idx val="3"/>
            <c:invertIfNegative val="0"/>
            <c:bubble3D val="0"/>
            <c:spPr>
              <a:solidFill>
                <a:srgbClr val="A19C2B"/>
              </a:solidFill>
            </c:spPr>
            <c:extLst>
              <c:ext xmlns:c16="http://schemas.microsoft.com/office/drawing/2014/chart" uri="{C3380CC4-5D6E-409C-BE32-E72D297353CC}">
                <c16:uniqueId val="{00000007-A413-CE4A-838E-AF4CB973DF6A}"/>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A413-CE4A-838E-AF4CB973DF6A}"/>
            </c:ext>
          </c:extLst>
        </c:ser>
        <c:dLbls>
          <c:showLegendKey val="0"/>
          <c:showVal val="0"/>
          <c:showCatName val="0"/>
          <c:showSerName val="0"/>
          <c:showPercent val="0"/>
          <c:showBubbleSize val="0"/>
        </c:dLbls>
        <c:gapWidth val="100"/>
        <c:overlap val="100"/>
        <c:axId val="-2069292128"/>
        <c:axId val="-2108999808"/>
      </c:barChart>
      <c:valAx>
        <c:axId val="-2108999808"/>
        <c:scaling>
          <c:orientation val="minMax"/>
        </c:scaling>
        <c:delete val="0"/>
        <c:axPos val="l"/>
        <c:majorGridlines/>
        <c:numFmt formatCode="General" sourceLinked="1"/>
        <c:majorTickMark val="out"/>
        <c:minorTickMark val="none"/>
        <c:tickLblPos val="nextTo"/>
        <c:crossAx val="-2069292128"/>
        <c:crosses val="autoZero"/>
        <c:crossBetween val="between"/>
      </c:valAx>
      <c:catAx>
        <c:axId val="-2069292128"/>
        <c:scaling>
          <c:orientation val="minMax"/>
        </c:scaling>
        <c:delete val="0"/>
        <c:axPos val="b"/>
        <c:numFmt formatCode="General" sourceLinked="0"/>
        <c:majorTickMark val="out"/>
        <c:minorTickMark val="none"/>
        <c:tickLblPos val="nextTo"/>
        <c:crossAx val="-2108999808"/>
        <c:crosses val="autoZero"/>
        <c:auto val="1"/>
        <c:lblAlgn val="ctr"/>
        <c:lblOffset val="100"/>
        <c:noMultiLvlLbl val="0"/>
      </c:catAx>
    </c:plotArea>
    <c:legend>
      <c:legendPos val="r"/>
      <c:overlay val="0"/>
    </c:legend>
    <c:plotVisOnly val="1"/>
    <c:dispBlanksAs val="gap"/>
    <c:showDLblsOverMax val="0"/>
  </c:chart>
  <c:txPr>
    <a:bodyPr/>
    <a:lstStyle/>
    <a:p>
      <a:pPr>
        <a:defRPr sz="1200">
          <a:solidFill>
            <a:srgbClr val="198EAA"/>
          </a:solidFill>
          <a:latin typeface="Georgia"/>
          <a:cs typeface="Georgia"/>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lrMapOvr bg1="lt1" tx1="dk1" bg2="lt2" tx2="dk2" accent1="accent1" accent2="accent2" accent3="accent3" accent4="accent4" accent5="accent5" accent6="accent6" hlink="hlink" folHlink="folHlink"/>
  <c:chart>
    <c:title>
      <c:layout>
        <c:manualLayout>
          <c:xMode val="edge"/>
          <c:yMode val="edge"/>
          <c:x val="0.13612034051034499"/>
          <c:y val="5.7267796277706E-2"/>
        </c:manualLayout>
      </c:layout>
      <c:overlay val="0"/>
      <c:txPr>
        <a:bodyPr/>
        <a:lstStyle/>
        <a:p>
          <a:pPr>
            <a:defRPr>
              <a:solidFill>
                <a:srgbClr val="7F7F7F"/>
              </a:solidFill>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D15185"/>
              </a:solidFill>
            </c:spPr>
            <c:extLst>
              <c:ext xmlns:c16="http://schemas.microsoft.com/office/drawing/2014/chart" uri="{C3380CC4-5D6E-409C-BE32-E72D297353CC}">
                <c16:uniqueId val="{00000001-DFE8-2644-99C4-60D924F42638}"/>
              </c:ext>
            </c:extLst>
          </c:dPt>
          <c:dPt>
            <c:idx val="1"/>
            <c:bubble3D val="0"/>
            <c:spPr>
              <a:solidFill>
                <a:srgbClr val="77AD32"/>
              </a:solidFill>
            </c:spPr>
            <c:extLst>
              <c:ext xmlns:c16="http://schemas.microsoft.com/office/drawing/2014/chart" uri="{C3380CC4-5D6E-409C-BE32-E72D297353CC}">
                <c16:uniqueId val="{00000003-DFE8-2644-99C4-60D924F42638}"/>
              </c:ext>
            </c:extLst>
          </c:dPt>
          <c:dPt>
            <c:idx val="2"/>
            <c:bubble3D val="0"/>
            <c:spPr>
              <a:solidFill>
                <a:srgbClr val="CA4221"/>
              </a:solidFill>
            </c:spPr>
            <c:extLst>
              <c:ext xmlns:c16="http://schemas.microsoft.com/office/drawing/2014/chart" uri="{C3380CC4-5D6E-409C-BE32-E72D297353CC}">
                <c16:uniqueId val="{00000005-DFE8-2644-99C4-60D924F42638}"/>
              </c:ext>
            </c:extLst>
          </c:dPt>
          <c:dPt>
            <c:idx val="3"/>
            <c:bubble3D val="0"/>
            <c:spPr>
              <a:solidFill>
                <a:srgbClr val="A12058"/>
              </a:solidFill>
            </c:spPr>
            <c:extLst>
              <c:ext xmlns:c16="http://schemas.microsoft.com/office/drawing/2014/chart" uri="{C3380CC4-5D6E-409C-BE32-E72D297353CC}">
                <c16:uniqueId val="{00000007-DFE8-2644-99C4-60D924F4263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DFE8-2644-99C4-60D924F42638}"/>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8353468496329797"/>
          <c:y val="0.293497455923243"/>
          <c:w val="0.29715742854115201"/>
          <c:h val="0.61544618433579201"/>
        </c:manualLayout>
      </c:layout>
      <c:overlay val="0"/>
    </c:legend>
    <c:plotVisOnly val="1"/>
    <c:dispBlanksAs val="gap"/>
    <c:showDLblsOverMax val="0"/>
  </c:chart>
  <c:txPr>
    <a:bodyPr/>
    <a:lstStyle/>
    <a:p>
      <a:pPr>
        <a:defRPr sz="1200">
          <a:solidFill>
            <a:srgbClr val="198EAA"/>
          </a:solidFill>
          <a:latin typeface="Georgia"/>
          <a:cs typeface="Georgia"/>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lrMapOvr bg1="lt1" tx1="dk1" bg2="lt2" tx2="dk2" accent1="accent1" accent2="accent2" accent3="accent3" accent4="accent4" accent5="accent5" accent6="accent6" hlink="hlink" folHlink="folHlink"/>
  <c:chart>
    <c:title>
      <c:layout>
        <c:manualLayout>
          <c:xMode val="edge"/>
          <c:yMode val="edge"/>
          <c:x val="0.13612034051034499"/>
          <c:y val="5.7267796277706E-2"/>
        </c:manualLayout>
      </c:layout>
      <c:overlay val="0"/>
      <c:txPr>
        <a:bodyPr/>
        <a:lstStyle/>
        <a:p>
          <a:pPr>
            <a:defRPr>
              <a:solidFill>
                <a:schemeClr val="tx1">
                  <a:lumMod val="50000"/>
                  <a:lumOff val="50000"/>
                </a:schemeClr>
              </a:solidFill>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rgbClr val="A12058"/>
              </a:solidFill>
            </c:spPr>
            <c:extLst>
              <c:ext xmlns:c16="http://schemas.microsoft.com/office/drawing/2014/chart" uri="{C3380CC4-5D6E-409C-BE32-E72D297353CC}">
                <c16:uniqueId val="{00000001-D948-0041-90DF-FC6C071D4FC1}"/>
              </c:ext>
            </c:extLst>
          </c:dPt>
          <c:dPt>
            <c:idx val="1"/>
            <c:bubble3D val="0"/>
            <c:spPr>
              <a:solidFill>
                <a:srgbClr val="77AD32"/>
              </a:solidFill>
            </c:spPr>
            <c:extLst>
              <c:ext xmlns:c16="http://schemas.microsoft.com/office/drawing/2014/chart" uri="{C3380CC4-5D6E-409C-BE32-E72D297353CC}">
                <c16:uniqueId val="{00000003-D948-0041-90DF-FC6C071D4FC1}"/>
              </c:ext>
            </c:extLst>
          </c:dPt>
          <c:dPt>
            <c:idx val="2"/>
            <c:bubble3D val="0"/>
            <c:spPr>
              <a:solidFill>
                <a:srgbClr val="6FAAB0"/>
              </a:solidFill>
            </c:spPr>
            <c:extLst>
              <c:ext xmlns:c16="http://schemas.microsoft.com/office/drawing/2014/chart" uri="{C3380CC4-5D6E-409C-BE32-E72D297353CC}">
                <c16:uniqueId val="{00000005-D948-0041-90DF-FC6C071D4FC1}"/>
              </c:ext>
            </c:extLst>
          </c:dPt>
          <c:dPt>
            <c:idx val="3"/>
            <c:bubble3D val="0"/>
            <c:spPr>
              <a:solidFill>
                <a:srgbClr val="A19C2B"/>
              </a:solidFill>
            </c:spPr>
            <c:extLst>
              <c:ext xmlns:c16="http://schemas.microsoft.com/office/drawing/2014/chart" uri="{C3380CC4-5D6E-409C-BE32-E72D297353CC}">
                <c16:uniqueId val="{00000007-D948-0041-90DF-FC6C071D4FC1}"/>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D948-0041-90DF-FC6C071D4FC1}"/>
            </c:ext>
          </c:extLst>
        </c:ser>
        <c:dLbls>
          <c:showLegendKey val="0"/>
          <c:showVal val="0"/>
          <c:showCatName val="0"/>
          <c:showSerName val="0"/>
          <c:showPercent val="0"/>
          <c:showBubbleSize val="0"/>
          <c:showLeaderLines val="1"/>
        </c:dLbls>
        <c:firstSliceAng val="0"/>
        <c:holeSize val="50"/>
      </c:doughnutChart>
    </c:plotArea>
    <c:legend>
      <c:legendPos val="r"/>
      <c:overlay val="0"/>
    </c:legend>
    <c:plotVisOnly val="1"/>
    <c:dispBlanksAs val="gap"/>
    <c:showDLblsOverMax val="0"/>
  </c:chart>
  <c:txPr>
    <a:bodyPr/>
    <a:lstStyle/>
    <a:p>
      <a:pPr>
        <a:defRPr sz="1200">
          <a:solidFill>
            <a:srgbClr val="198EAA"/>
          </a:solidFill>
          <a:latin typeface="Georgia"/>
          <a:cs typeface="Georgia"/>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lrMapOvr bg1="lt1" tx1="dk1" bg2="lt2" tx2="dk2" accent1="accent1" accent2="accent2" accent3="accent3" accent4="accent4" accent5="accent5" accent6="accent6" hlink="hlink" folHlink="folHlink"/>
  <c:chart>
    <c:title>
      <c:layout>
        <c:manualLayout>
          <c:xMode val="edge"/>
          <c:yMode val="edge"/>
          <c:x val="0.13612034051034499"/>
          <c:y val="5.7267796277706E-2"/>
        </c:manualLayout>
      </c:layout>
      <c:overlay val="0"/>
      <c:txPr>
        <a:bodyPr/>
        <a:lstStyle/>
        <a:p>
          <a:pPr>
            <a:defRPr>
              <a:solidFill>
                <a:srgbClr val="7F7F7F"/>
              </a:solidFill>
            </a:defRPr>
          </a:pPr>
          <a:endParaRPr lang="en-US"/>
        </a:p>
      </c:txPr>
    </c:title>
    <c:autoTitleDeleted val="0"/>
    <c:plotArea>
      <c:layout/>
      <c:pieChart>
        <c:varyColors val="1"/>
        <c:ser>
          <c:idx val="0"/>
          <c:order val="0"/>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EFC2-4663-AE8C-2E00DB108EC6}"/>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8353468496329797"/>
          <c:y val="0.293497455923243"/>
          <c:w val="0.29715742854115201"/>
          <c:h val="0.61544618433579201"/>
        </c:manualLayout>
      </c:layout>
      <c:overlay val="0"/>
    </c:legend>
    <c:plotVisOnly val="1"/>
    <c:dispBlanksAs val="gap"/>
    <c:showDLblsOverMax val="0"/>
  </c:chart>
  <c:txPr>
    <a:bodyPr/>
    <a:lstStyle/>
    <a:p>
      <a:pPr>
        <a:defRPr sz="1200">
          <a:solidFill>
            <a:srgbClr val="198EAA"/>
          </a:solidFill>
          <a:latin typeface="Georgia"/>
          <a:cs typeface="Georgia"/>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lrMapOvr bg1="lt1" tx1="dk1" bg2="lt2" tx2="dk2" accent1="accent1" accent2="accent2" accent3="accent3" accent4="accent4" accent5="accent5" accent6="accent6" hlink="hlink" folHlink="folHlink"/>
  <c:chart>
    <c:title>
      <c:layout>
        <c:manualLayout>
          <c:xMode val="edge"/>
          <c:yMode val="edge"/>
          <c:x val="0.13612034051034499"/>
          <c:y val="5.7267796277706E-2"/>
        </c:manualLayout>
      </c:layout>
      <c:overlay val="0"/>
      <c:txPr>
        <a:bodyPr/>
        <a:lstStyle/>
        <a:p>
          <a:pPr>
            <a:defRPr>
              <a:solidFill>
                <a:schemeClr val="tx1">
                  <a:lumMod val="50000"/>
                  <a:lumOff val="50000"/>
                </a:schemeClr>
              </a:solidFill>
            </a:defRPr>
          </a:pPr>
          <a:endParaRPr lang="en-US"/>
        </a:p>
      </c:txPr>
    </c:title>
    <c:autoTitleDeleted val="0"/>
    <c:plotArea>
      <c:layout/>
      <c:barChart>
        <c:barDir val="col"/>
        <c:grouping val="stacked"/>
        <c:varyColors val="0"/>
        <c:ser>
          <c:idx val="0"/>
          <c:order val="0"/>
          <c:tx>
            <c:strRef>
              <c:f>Sheet1!$B$1</c:f>
              <c:strCache>
                <c:ptCount val="1"/>
                <c:pt idx="0">
                  <c:v>Sales</c:v>
                </c:pt>
              </c:strCache>
            </c:strRef>
          </c:tx>
          <c:invertIfNegative val="0"/>
          <c:dPt>
            <c:idx val="0"/>
            <c:invertIfNegative val="0"/>
            <c:bubble3D val="0"/>
            <c:spPr>
              <a:solidFill>
                <a:srgbClr val="A12058"/>
              </a:solidFill>
            </c:spPr>
            <c:extLst>
              <c:ext xmlns:c16="http://schemas.microsoft.com/office/drawing/2014/chart" uri="{C3380CC4-5D6E-409C-BE32-E72D297353CC}">
                <c16:uniqueId val="{00000001-F364-47EA-83AB-E9CD692A5831}"/>
              </c:ext>
            </c:extLst>
          </c:dPt>
          <c:dPt>
            <c:idx val="1"/>
            <c:invertIfNegative val="0"/>
            <c:bubble3D val="0"/>
            <c:spPr>
              <a:solidFill>
                <a:srgbClr val="77AD32"/>
              </a:solidFill>
            </c:spPr>
            <c:extLst>
              <c:ext xmlns:c16="http://schemas.microsoft.com/office/drawing/2014/chart" uri="{C3380CC4-5D6E-409C-BE32-E72D297353CC}">
                <c16:uniqueId val="{00000003-F364-47EA-83AB-E9CD692A5831}"/>
              </c:ext>
            </c:extLst>
          </c:dPt>
          <c:dPt>
            <c:idx val="2"/>
            <c:invertIfNegative val="0"/>
            <c:bubble3D val="0"/>
            <c:spPr>
              <a:solidFill>
                <a:srgbClr val="6FAAB0"/>
              </a:solidFill>
            </c:spPr>
            <c:extLst>
              <c:ext xmlns:c16="http://schemas.microsoft.com/office/drawing/2014/chart" uri="{C3380CC4-5D6E-409C-BE32-E72D297353CC}">
                <c16:uniqueId val="{00000005-F364-47EA-83AB-E9CD692A5831}"/>
              </c:ext>
            </c:extLst>
          </c:dPt>
          <c:dPt>
            <c:idx val="3"/>
            <c:invertIfNegative val="0"/>
            <c:bubble3D val="0"/>
            <c:spPr>
              <a:solidFill>
                <a:srgbClr val="A19C2B"/>
              </a:solidFill>
            </c:spPr>
            <c:extLst>
              <c:ext xmlns:c16="http://schemas.microsoft.com/office/drawing/2014/chart" uri="{C3380CC4-5D6E-409C-BE32-E72D297353CC}">
                <c16:uniqueId val="{00000007-F364-47EA-83AB-E9CD692A5831}"/>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F364-47EA-83AB-E9CD692A5831}"/>
            </c:ext>
          </c:extLst>
        </c:ser>
        <c:dLbls>
          <c:showLegendKey val="0"/>
          <c:showVal val="0"/>
          <c:showCatName val="0"/>
          <c:showSerName val="0"/>
          <c:showPercent val="0"/>
          <c:showBubbleSize val="0"/>
        </c:dLbls>
        <c:gapWidth val="100"/>
        <c:overlap val="100"/>
        <c:axId val="93235456"/>
        <c:axId val="93233920"/>
      </c:barChart>
      <c:valAx>
        <c:axId val="93233920"/>
        <c:scaling>
          <c:orientation val="minMax"/>
        </c:scaling>
        <c:delete val="0"/>
        <c:axPos val="l"/>
        <c:majorGridlines/>
        <c:numFmt formatCode="General" sourceLinked="1"/>
        <c:majorTickMark val="out"/>
        <c:minorTickMark val="none"/>
        <c:tickLblPos val="nextTo"/>
        <c:crossAx val="93235456"/>
        <c:crosses val="autoZero"/>
        <c:crossBetween val="between"/>
      </c:valAx>
      <c:catAx>
        <c:axId val="93235456"/>
        <c:scaling>
          <c:orientation val="minMax"/>
        </c:scaling>
        <c:delete val="0"/>
        <c:axPos val="b"/>
        <c:numFmt formatCode="General" sourceLinked="0"/>
        <c:majorTickMark val="out"/>
        <c:minorTickMark val="none"/>
        <c:tickLblPos val="nextTo"/>
        <c:crossAx val="93233920"/>
        <c:crosses val="autoZero"/>
        <c:auto val="1"/>
        <c:lblAlgn val="ctr"/>
        <c:lblOffset val="100"/>
        <c:noMultiLvlLbl val="0"/>
      </c:catAx>
    </c:plotArea>
    <c:legend>
      <c:legendPos val="r"/>
      <c:overlay val="0"/>
    </c:legend>
    <c:plotVisOnly val="1"/>
    <c:dispBlanksAs val="gap"/>
    <c:showDLblsOverMax val="0"/>
  </c:chart>
  <c:txPr>
    <a:bodyPr/>
    <a:lstStyle/>
    <a:p>
      <a:pPr>
        <a:defRPr sz="1200">
          <a:solidFill>
            <a:srgbClr val="198EAA"/>
          </a:solidFill>
          <a:latin typeface="Georgia"/>
          <a:cs typeface="Georgia"/>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lrMapOvr bg1="lt1" tx1="dk1" bg2="lt2" tx2="dk2" accent1="accent1" accent2="accent2" accent3="accent3" accent4="accent4" accent5="accent5" accent6="accent6" hlink="hlink" folHlink="folHlink"/>
  <c:chart>
    <c:title>
      <c:layout>
        <c:manualLayout>
          <c:xMode val="edge"/>
          <c:yMode val="edge"/>
          <c:x val="0.13612034051034499"/>
          <c:y val="5.7267796277706E-2"/>
        </c:manualLayout>
      </c:layout>
      <c:overlay val="0"/>
      <c:txPr>
        <a:bodyPr/>
        <a:lstStyle/>
        <a:p>
          <a:pPr>
            <a:defRPr>
              <a:solidFill>
                <a:srgbClr val="7F7F7F"/>
              </a:solidFill>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D15185"/>
              </a:solidFill>
            </c:spPr>
            <c:extLst>
              <c:ext xmlns:c16="http://schemas.microsoft.com/office/drawing/2014/chart" uri="{C3380CC4-5D6E-409C-BE32-E72D297353CC}">
                <c16:uniqueId val="{00000001-95C2-4D22-B8A8-9C531347474C}"/>
              </c:ext>
            </c:extLst>
          </c:dPt>
          <c:dPt>
            <c:idx val="1"/>
            <c:bubble3D val="0"/>
            <c:spPr>
              <a:solidFill>
                <a:srgbClr val="77AD32"/>
              </a:solidFill>
            </c:spPr>
            <c:extLst>
              <c:ext xmlns:c16="http://schemas.microsoft.com/office/drawing/2014/chart" uri="{C3380CC4-5D6E-409C-BE32-E72D297353CC}">
                <c16:uniqueId val="{00000003-95C2-4D22-B8A8-9C531347474C}"/>
              </c:ext>
            </c:extLst>
          </c:dPt>
          <c:dPt>
            <c:idx val="2"/>
            <c:bubble3D val="0"/>
            <c:spPr>
              <a:solidFill>
                <a:srgbClr val="CA4221"/>
              </a:solidFill>
            </c:spPr>
            <c:extLst>
              <c:ext xmlns:c16="http://schemas.microsoft.com/office/drawing/2014/chart" uri="{C3380CC4-5D6E-409C-BE32-E72D297353CC}">
                <c16:uniqueId val="{00000005-95C2-4D22-B8A8-9C531347474C}"/>
              </c:ext>
            </c:extLst>
          </c:dPt>
          <c:dPt>
            <c:idx val="3"/>
            <c:bubble3D val="0"/>
            <c:spPr>
              <a:solidFill>
                <a:srgbClr val="A12058"/>
              </a:solidFill>
            </c:spPr>
            <c:extLst>
              <c:ext xmlns:c16="http://schemas.microsoft.com/office/drawing/2014/chart" uri="{C3380CC4-5D6E-409C-BE32-E72D297353CC}">
                <c16:uniqueId val="{00000007-95C2-4D22-B8A8-9C531347474C}"/>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95C2-4D22-B8A8-9C531347474C}"/>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8353468496329797"/>
          <c:y val="0.293497455923243"/>
          <c:w val="0.29715742854115201"/>
          <c:h val="0.61544618433579201"/>
        </c:manualLayout>
      </c:layout>
      <c:overlay val="0"/>
    </c:legend>
    <c:plotVisOnly val="1"/>
    <c:dispBlanksAs val="gap"/>
    <c:showDLblsOverMax val="0"/>
  </c:chart>
  <c:txPr>
    <a:bodyPr/>
    <a:lstStyle/>
    <a:p>
      <a:pPr>
        <a:defRPr sz="1200">
          <a:solidFill>
            <a:srgbClr val="198EAA"/>
          </a:solidFill>
          <a:latin typeface="Georgia"/>
          <a:cs typeface="Georgia"/>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lrMapOvr bg1="lt1" tx1="dk1" bg2="lt2" tx2="dk2" accent1="accent1" accent2="accent2" accent3="accent3" accent4="accent4" accent5="accent5" accent6="accent6" hlink="hlink" folHlink="folHlink"/>
  <c:chart>
    <c:title>
      <c:layout>
        <c:manualLayout>
          <c:xMode val="edge"/>
          <c:yMode val="edge"/>
          <c:x val="0.13612034051034499"/>
          <c:y val="5.7267796277706E-2"/>
        </c:manualLayout>
      </c:layout>
      <c:overlay val="0"/>
      <c:txPr>
        <a:bodyPr/>
        <a:lstStyle/>
        <a:p>
          <a:pPr>
            <a:defRPr>
              <a:solidFill>
                <a:schemeClr val="tx1">
                  <a:lumMod val="50000"/>
                  <a:lumOff val="50000"/>
                </a:schemeClr>
              </a:solidFill>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rgbClr val="A12058"/>
              </a:solidFill>
            </c:spPr>
            <c:extLst>
              <c:ext xmlns:c16="http://schemas.microsoft.com/office/drawing/2014/chart" uri="{C3380CC4-5D6E-409C-BE32-E72D297353CC}">
                <c16:uniqueId val="{00000001-27D0-4E7D-9F08-22397FE9443E}"/>
              </c:ext>
            </c:extLst>
          </c:dPt>
          <c:dPt>
            <c:idx val="1"/>
            <c:bubble3D val="0"/>
            <c:spPr>
              <a:solidFill>
                <a:srgbClr val="77AD32"/>
              </a:solidFill>
            </c:spPr>
            <c:extLst>
              <c:ext xmlns:c16="http://schemas.microsoft.com/office/drawing/2014/chart" uri="{C3380CC4-5D6E-409C-BE32-E72D297353CC}">
                <c16:uniqueId val="{00000003-27D0-4E7D-9F08-22397FE9443E}"/>
              </c:ext>
            </c:extLst>
          </c:dPt>
          <c:dPt>
            <c:idx val="2"/>
            <c:bubble3D val="0"/>
            <c:spPr>
              <a:solidFill>
                <a:srgbClr val="6FAAB0"/>
              </a:solidFill>
            </c:spPr>
            <c:extLst>
              <c:ext xmlns:c16="http://schemas.microsoft.com/office/drawing/2014/chart" uri="{C3380CC4-5D6E-409C-BE32-E72D297353CC}">
                <c16:uniqueId val="{00000005-27D0-4E7D-9F08-22397FE9443E}"/>
              </c:ext>
            </c:extLst>
          </c:dPt>
          <c:dPt>
            <c:idx val="3"/>
            <c:bubble3D val="0"/>
            <c:spPr>
              <a:solidFill>
                <a:srgbClr val="A19C2B"/>
              </a:solidFill>
            </c:spPr>
            <c:extLst>
              <c:ext xmlns:c16="http://schemas.microsoft.com/office/drawing/2014/chart" uri="{C3380CC4-5D6E-409C-BE32-E72D297353CC}">
                <c16:uniqueId val="{00000007-27D0-4E7D-9F08-22397FE9443E}"/>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27D0-4E7D-9F08-22397FE9443E}"/>
            </c:ext>
          </c:extLst>
        </c:ser>
        <c:dLbls>
          <c:showLegendKey val="0"/>
          <c:showVal val="0"/>
          <c:showCatName val="0"/>
          <c:showSerName val="0"/>
          <c:showPercent val="0"/>
          <c:showBubbleSize val="0"/>
          <c:showLeaderLines val="1"/>
        </c:dLbls>
        <c:firstSliceAng val="0"/>
        <c:holeSize val="50"/>
      </c:doughnutChart>
    </c:plotArea>
    <c:legend>
      <c:legendPos val="r"/>
      <c:overlay val="0"/>
    </c:legend>
    <c:plotVisOnly val="1"/>
    <c:dispBlanksAs val="gap"/>
    <c:showDLblsOverMax val="0"/>
  </c:chart>
  <c:txPr>
    <a:bodyPr/>
    <a:lstStyle/>
    <a:p>
      <a:pPr>
        <a:defRPr sz="1200">
          <a:solidFill>
            <a:srgbClr val="198EAA"/>
          </a:solidFill>
          <a:latin typeface="Georgia"/>
          <a:cs typeface="Georgia"/>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7311"/>
          </a:xfrm>
          <a:prstGeom prst="rect">
            <a:avLst/>
          </a:prstGeom>
        </p:spPr>
        <p:txBody>
          <a:bodyPr vert="horz" lIns="91440" tIns="45720" rIns="91440" bIns="45720" rtlCol="0"/>
          <a:lstStyle>
            <a:lvl1pPr algn="r">
              <a:defRPr sz="1200"/>
            </a:lvl1pPr>
          </a:lstStyle>
          <a:p>
            <a:fld id="{DE6FD04C-478F-5241-A4D6-751C4B6E310E}" type="datetimeFigureOut">
              <a:rPr lang="en-US" smtClean="0"/>
              <a:t>9/11/2018</a:t>
            </a:fld>
            <a:endParaRPr lang="en-US"/>
          </a:p>
        </p:txBody>
      </p:sp>
      <p:sp>
        <p:nvSpPr>
          <p:cNvPr id="4" name="Footer Placeholder 3"/>
          <p:cNvSpPr>
            <a:spLocks noGrp="1"/>
          </p:cNvSpPr>
          <p:nvPr>
            <p:ph type="ftr" sz="quarter" idx="2"/>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4"/>
            <a:ext cx="2971800" cy="467310"/>
          </a:xfrm>
          <a:prstGeom prst="rect">
            <a:avLst/>
          </a:prstGeom>
        </p:spPr>
        <p:txBody>
          <a:bodyPr vert="horz" lIns="91440" tIns="45720" rIns="91440" bIns="45720" rtlCol="0" anchor="b"/>
          <a:lstStyle>
            <a:lvl1pPr algn="r">
              <a:defRPr sz="1200"/>
            </a:lvl1pPr>
          </a:lstStyle>
          <a:p>
            <a:fld id="{83778331-0026-E540-8283-5BD5365F1C92}" type="slidenum">
              <a:rPr lang="en-US" smtClean="0"/>
              <a:t>‹#›</a:t>
            </a:fld>
            <a:endParaRPr lang="en-US"/>
          </a:p>
        </p:txBody>
      </p:sp>
    </p:spTree>
    <p:extLst>
      <p:ext uri="{BB962C8B-B14F-4D97-AF65-F5344CB8AC3E}">
        <p14:creationId xmlns:p14="http://schemas.microsoft.com/office/powerpoint/2010/main" val="1632021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464C22DD-5725-463E-964E-FA54B426FD54}" type="datetimeFigureOut">
              <a:rPr lang="en-CA" smtClean="0"/>
              <a:t>2018-09-11</a:t>
            </a:fld>
            <a:endParaRPr lang="en-CA"/>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31C0BD20-9A57-41F0-AA6C-8BCF1035B549}" type="slidenum">
              <a:rPr lang="en-CA" smtClean="0"/>
              <a:t>‹#›</a:t>
            </a:fld>
            <a:endParaRPr lang="en-CA"/>
          </a:p>
        </p:txBody>
      </p:sp>
    </p:spTree>
    <p:extLst>
      <p:ext uri="{BB962C8B-B14F-4D97-AF65-F5344CB8AC3E}">
        <p14:creationId xmlns:p14="http://schemas.microsoft.com/office/powerpoint/2010/main" val="1486613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1EDFAF-A377-5A42-AB66-083A544DB1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567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6" Type="http://schemas.openxmlformats.org/officeDocument/2006/relationships/image" Target="../media/image3.emf"/><Relationship Id="rId5" Type="http://schemas.openxmlformats.org/officeDocument/2006/relationships/chart" Target="../charts/chart4.xml"/><Relationship Id="rId4" Type="http://schemas.openxmlformats.org/officeDocument/2006/relationships/chart" Target="../charts/chart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Master" Target="../slideMasters/slideMaster2.xml"/><Relationship Id="rId6" Type="http://schemas.openxmlformats.org/officeDocument/2006/relationships/image" Target="../media/image3.emf"/><Relationship Id="rId5" Type="http://schemas.openxmlformats.org/officeDocument/2006/relationships/chart" Target="../charts/chart8.xml"/><Relationship Id="rId4" Type="http://schemas.openxmlformats.org/officeDocument/2006/relationships/chart" Target="../charts/chart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nchor="b" anchorCtr="0"/>
          <a:lstStyle/>
          <a:p>
            <a:r>
              <a:rPr lang="en-CA" dirty="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lIns="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4" name="Date Placeholder 3"/>
          <p:cNvSpPr>
            <a:spLocks noGrp="1"/>
          </p:cNvSpPr>
          <p:nvPr>
            <p:ph type="dt" sz="half" idx="10"/>
          </p:nvPr>
        </p:nvSpPr>
        <p:spPr/>
        <p:txBody>
          <a:bodyPr/>
          <a:lstStyle/>
          <a:p>
            <a:fld id="{13A4402A-DBB6-455C-ABA7-230C842F504C}" type="datetime1">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65368-5914-3148-8693-EF956B2EAB35}" type="slidenum">
              <a:rPr lang="en-US" smtClean="0"/>
              <a:t>‹#›</a:t>
            </a:fld>
            <a:endParaRPr lang="en-US"/>
          </a:p>
        </p:txBody>
      </p:sp>
      <p:cxnSp>
        <p:nvCxnSpPr>
          <p:cNvPr id="9" name="Straight Connector 8"/>
          <p:cNvCxnSpPr/>
          <p:nvPr userDrawn="1"/>
        </p:nvCxnSpPr>
        <p:spPr>
          <a:xfrm>
            <a:off x="914400" y="3728282"/>
            <a:ext cx="10363200" cy="0"/>
          </a:xfrm>
          <a:prstGeom prst="line">
            <a:avLst/>
          </a:prstGeom>
          <a:ln w="12700" cmpd="sng">
            <a:solidFill>
              <a:srgbClr val="198EAA"/>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FAR logo icon RGB.eps">
            <a:extLst>
              <a:ext uri="{FF2B5EF4-FFF2-40B4-BE49-F238E27FC236}">
                <a16:creationId xmlns:a16="http://schemas.microsoft.com/office/drawing/2014/main" id="{1A3974CA-3B2F-2B43-9812-81B91EE64F4E}"/>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rot="518399">
            <a:off x="9149511" y="4480560"/>
            <a:ext cx="3557016" cy="3557016"/>
          </a:xfrm>
          <a:prstGeom prst="rect">
            <a:avLst/>
          </a:prstGeom>
          <a:scene3d>
            <a:camera prst="orthographicFront">
              <a:rot lat="0" lon="0" rev="1500000"/>
            </a:camera>
            <a:lightRig rig="threePt" dir="t"/>
          </a:scene3d>
        </p:spPr>
      </p:pic>
      <p:pic>
        <p:nvPicPr>
          <p:cNvPr id="10" name="Picture 9">
            <a:extLst>
              <a:ext uri="{FF2B5EF4-FFF2-40B4-BE49-F238E27FC236}">
                <a16:creationId xmlns:a16="http://schemas.microsoft.com/office/drawing/2014/main" id="{AAC76548-DFDF-E048-A179-5D74A5C707D0}"/>
              </a:ext>
            </a:extLst>
          </p:cNvPr>
          <p:cNvPicPr>
            <a:picLocks noChangeAspect="1"/>
          </p:cNvPicPr>
          <p:nvPr userDrawn="1"/>
        </p:nvPicPr>
        <p:blipFill>
          <a:blip r:embed="rId3"/>
          <a:stretch>
            <a:fillRect/>
          </a:stretch>
        </p:blipFill>
        <p:spPr>
          <a:xfrm>
            <a:off x="860630" y="699438"/>
            <a:ext cx="3014316" cy="1025489"/>
          </a:xfrm>
          <a:prstGeom prst="rect">
            <a:avLst/>
          </a:prstGeom>
        </p:spPr>
      </p:pic>
    </p:spTree>
    <p:extLst>
      <p:ext uri="{BB962C8B-B14F-4D97-AF65-F5344CB8AC3E}">
        <p14:creationId xmlns:p14="http://schemas.microsoft.com/office/powerpoint/2010/main" val="2068244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609600" y="1127332"/>
            <a:ext cx="5386917" cy="639762"/>
          </a:xfrm>
        </p:spPr>
        <p:txBody>
          <a:bodyPr anchor="b">
            <a:noAutofit/>
          </a:bodyPr>
          <a:lstStyle>
            <a:lvl1pPr marL="0" indent="0">
              <a:buNone/>
              <a:defRPr sz="2000" b="0">
                <a:solidFill>
                  <a:srgbClr val="198EA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4" name="Content Placeholder 3"/>
          <p:cNvSpPr>
            <a:spLocks noGrp="1"/>
          </p:cNvSpPr>
          <p:nvPr>
            <p:ph sz="half" idx="2"/>
          </p:nvPr>
        </p:nvSpPr>
        <p:spPr>
          <a:xfrm>
            <a:off x="609600" y="1767094"/>
            <a:ext cx="5386917" cy="4361270"/>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Text Placeholder 4"/>
          <p:cNvSpPr>
            <a:spLocks noGrp="1"/>
          </p:cNvSpPr>
          <p:nvPr>
            <p:ph type="body" sz="quarter" idx="3"/>
          </p:nvPr>
        </p:nvSpPr>
        <p:spPr>
          <a:xfrm>
            <a:off x="6193369" y="1127332"/>
            <a:ext cx="5389033" cy="639762"/>
          </a:xfrm>
        </p:spPr>
        <p:txBody>
          <a:bodyPr anchor="b">
            <a:noAutofit/>
          </a:bodyPr>
          <a:lstStyle>
            <a:lvl1pPr marL="0" indent="0">
              <a:buNone/>
              <a:defRPr sz="2000" b="0">
                <a:solidFill>
                  <a:srgbClr val="198EA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6" name="Content Placeholder 5"/>
          <p:cNvSpPr>
            <a:spLocks noGrp="1"/>
          </p:cNvSpPr>
          <p:nvPr>
            <p:ph sz="quarter" idx="4"/>
          </p:nvPr>
        </p:nvSpPr>
        <p:spPr>
          <a:xfrm>
            <a:off x="6193369" y="1767094"/>
            <a:ext cx="5389033" cy="4361270"/>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Date Placeholder 6"/>
          <p:cNvSpPr>
            <a:spLocks noGrp="1"/>
          </p:cNvSpPr>
          <p:nvPr>
            <p:ph type="dt" sz="half" idx="10"/>
          </p:nvPr>
        </p:nvSpPr>
        <p:spPr/>
        <p:txBody>
          <a:bodyPr/>
          <a:lstStyle/>
          <a:p>
            <a:fld id="{79AC4756-EC7D-4877-B891-26685DD336F0}" type="datetime1">
              <a:rPr lang="en-US" smtClean="0"/>
              <a:t>9/11/2018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165368-5914-3148-8693-EF956B2EAB35}" type="slidenum">
              <a:rPr lang="en-US" smtClean="0"/>
              <a:t>‹#›</a:t>
            </a:fld>
            <a:endParaRPr lang="en-US"/>
          </a:p>
        </p:txBody>
      </p:sp>
      <p:pic>
        <p:nvPicPr>
          <p:cNvPr id="11" name="Picture 10">
            <a:extLst>
              <a:ext uri="{FF2B5EF4-FFF2-40B4-BE49-F238E27FC236}">
                <a16:creationId xmlns:a16="http://schemas.microsoft.com/office/drawing/2014/main" id="{7CE43C55-9DCF-8E44-B355-C0F61B3C0AB7}"/>
              </a:ext>
            </a:extLst>
          </p:cNvPr>
          <p:cNvPicPr>
            <a:picLocks/>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491597">
            <a:off x="9172781" y="4464599"/>
            <a:ext cx="3543300" cy="3543718"/>
          </a:xfrm>
          <a:prstGeom prst="rect">
            <a:avLst/>
          </a:prstGeom>
          <a:noFill/>
          <a:ln>
            <a:noFill/>
          </a:ln>
          <a:effectLst>
            <a:outerShdw blurRad="50800" dist="50800" dir="5400000" algn="ctr" rotWithShape="0">
              <a:srgbClr val="000000">
                <a:alpha val="15000"/>
              </a:srgbClr>
            </a:outerShdw>
          </a:effectLst>
          <a:scene3d>
            <a:camera prst="orthographicFront">
              <a:rot lat="0" lon="0" rev="1500000"/>
            </a:camera>
            <a:lightRig rig="threePt" dir="t"/>
          </a:scene3d>
        </p:spPr>
      </p:pic>
    </p:spTree>
    <p:extLst>
      <p:ext uri="{BB962C8B-B14F-4D97-AF65-F5344CB8AC3E}">
        <p14:creationId xmlns:p14="http://schemas.microsoft.com/office/powerpoint/2010/main" val="469323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Click to edit Master title style</a:t>
            </a:r>
            <a:endParaRPr lang="en-US" dirty="0"/>
          </a:p>
        </p:txBody>
      </p:sp>
      <p:sp>
        <p:nvSpPr>
          <p:cNvPr id="3" name="Date Placeholder 2"/>
          <p:cNvSpPr>
            <a:spLocks noGrp="1"/>
          </p:cNvSpPr>
          <p:nvPr>
            <p:ph type="dt" sz="half" idx="10"/>
          </p:nvPr>
        </p:nvSpPr>
        <p:spPr/>
        <p:txBody>
          <a:bodyPr/>
          <a:lstStyle/>
          <a:p>
            <a:fld id="{76847EDB-83A1-403F-BA70-CAC4257E702B}" type="datetime1">
              <a:rPr lang="en-US" smtClean="0"/>
              <a:t>9/11/2018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165368-5914-3148-8693-EF956B2EAB35}" type="slidenum">
              <a:rPr lang="en-US" smtClean="0"/>
              <a:t>‹#›</a:t>
            </a:fld>
            <a:endParaRPr lang="en-US"/>
          </a:p>
        </p:txBody>
      </p:sp>
      <p:pic>
        <p:nvPicPr>
          <p:cNvPr id="7" name="Picture 6">
            <a:extLst>
              <a:ext uri="{FF2B5EF4-FFF2-40B4-BE49-F238E27FC236}">
                <a16:creationId xmlns:a16="http://schemas.microsoft.com/office/drawing/2014/main" id="{96CC7A0C-C46B-354E-85AD-5CEE190407D1}"/>
              </a:ext>
            </a:extLst>
          </p:cNvPr>
          <p:cNvPicPr>
            <a:picLocks/>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491597">
            <a:off x="9172781" y="4464599"/>
            <a:ext cx="3543300" cy="3543718"/>
          </a:xfrm>
          <a:prstGeom prst="rect">
            <a:avLst/>
          </a:prstGeom>
          <a:noFill/>
          <a:ln>
            <a:noFill/>
          </a:ln>
          <a:effectLst>
            <a:outerShdw blurRad="50800" dist="50800" dir="5400000" algn="ctr" rotWithShape="0">
              <a:srgbClr val="000000">
                <a:alpha val="15000"/>
              </a:srgbClr>
            </a:outerShdw>
          </a:effectLst>
          <a:scene3d>
            <a:camera prst="orthographicFront">
              <a:rot lat="0" lon="0" rev="1500000"/>
            </a:camera>
            <a:lightRig rig="threePt" dir="t"/>
          </a:scene3d>
        </p:spPr>
      </p:pic>
    </p:spTree>
    <p:extLst>
      <p:ext uri="{BB962C8B-B14F-4D97-AF65-F5344CB8AC3E}">
        <p14:creationId xmlns:p14="http://schemas.microsoft.com/office/powerpoint/2010/main" val="3309451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Fine Pri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5830424"/>
          </a:xfrm>
          <a:ln>
            <a:noFill/>
          </a:ln>
        </p:spPr>
        <p:txBody>
          <a:bodyPr anchor="t" anchorCtr="0">
            <a:normAutofit/>
          </a:bodyPr>
          <a:lstStyle>
            <a:lvl1pPr algn="just">
              <a:defRPr sz="1050">
                <a:solidFill>
                  <a:srgbClr val="7F7F7F"/>
                </a:solidFill>
              </a:defRPr>
            </a:lvl1pPr>
          </a:lstStyle>
          <a:p>
            <a:r>
              <a:rPr lang="en-CA" dirty="0"/>
              <a:t>Click to edit fine print style</a:t>
            </a:r>
            <a:endParaRPr lang="en-US" dirty="0"/>
          </a:p>
        </p:txBody>
      </p:sp>
      <p:sp>
        <p:nvSpPr>
          <p:cNvPr id="3" name="Date Placeholder 2"/>
          <p:cNvSpPr>
            <a:spLocks noGrp="1"/>
          </p:cNvSpPr>
          <p:nvPr>
            <p:ph type="dt" sz="half" idx="10"/>
          </p:nvPr>
        </p:nvSpPr>
        <p:spPr/>
        <p:txBody>
          <a:bodyPr/>
          <a:lstStyle/>
          <a:p>
            <a:fld id="{C66DB3BF-7807-4665-A056-3902F6BA4822}" type="datetime1">
              <a:rPr lang="en-US" smtClean="0"/>
              <a:t>9/11/2018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165368-5914-3148-8693-EF956B2EAB35}" type="slidenum">
              <a:rPr lang="en-US" smtClean="0"/>
              <a:t>‹#›</a:t>
            </a:fld>
            <a:endParaRPr lang="en-US"/>
          </a:p>
        </p:txBody>
      </p:sp>
      <p:pic>
        <p:nvPicPr>
          <p:cNvPr id="7" name="Picture 6">
            <a:extLst>
              <a:ext uri="{FF2B5EF4-FFF2-40B4-BE49-F238E27FC236}">
                <a16:creationId xmlns:a16="http://schemas.microsoft.com/office/drawing/2014/main" id="{37F481D3-1BBF-904C-85DB-CAD064645521}"/>
              </a:ext>
            </a:extLst>
          </p:cNvPr>
          <p:cNvPicPr>
            <a:picLocks/>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491597">
            <a:off x="9172781" y="4464599"/>
            <a:ext cx="3543300" cy="3543718"/>
          </a:xfrm>
          <a:prstGeom prst="rect">
            <a:avLst/>
          </a:prstGeom>
          <a:noFill/>
          <a:ln>
            <a:noFill/>
          </a:ln>
          <a:effectLst>
            <a:outerShdw blurRad="50800" dist="50800" dir="5400000" algn="ctr" rotWithShape="0">
              <a:srgbClr val="000000">
                <a:alpha val="15000"/>
              </a:srgbClr>
            </a:outerShdw>
          </a:effectLst>
          <a:scene3d>
            <a:camera prst="orthographicFront">
              <a:rot lat="0" lon="0" rev="1500000"/>
            </a:camera>
            <a:lightRig rig="threePt" dir="t"/>
          </a:scene3d>
        </p:spPr>
      </p:pic>
    </p:spTree>
    <p:extLst>
      <p:ext uri="{BB962C8B-B14F-4D97-AF65-F5344CB8AC3E}">
        <p14:creationId xmlns:p14="http://schemas.microsoft.com/office/powerpoint/2010/main" val="3985314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86DEB-6BC0-4D6B-8918-B0AF829D0DBE}" type="datetime1">
              <a:rPr lang="en-US" smtClean="0"/>
              <a:t>9/11/2018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165368-5914-3148-8693-EF956B2EAB35}" type="slidenum">
              <a:rPr lang="en-US" smtClean="0"/>
              <a:t>‹#›</a:t>
            </a:fld>
            <a:endParaRPr lang="en-US"/>
          </a:p>
        </p:txBody>
      </p:sp>
      <p:pic>
        <p:nvPicPr>
          <p:cNvPr id="6" name="Picture 5">
            <a:extLst>
              <a:ext uri="{FF2B5EF4-FFF2-40B4-BE49-F238E27FC236}">
                <a16:creationId xmlns:a16="http://schemas.microsoft.com/office/drawing/2014/main" id="{9728DD7D-7E2D-B54A-93E4-EB447A01DDBE}"/>
              </a:ext>
            </a:extLst>
          </p:cNvPr>
          <p:cNvPicPr>
            <a:picLocks/>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491597">
            <a:off x="9172781" y="4464599"/>
            <a:ext cx="3543300" cy="3543718"/>
          </a:xfrm>
          <a:prstGeom prst="rect">
            <a:avLst/>
          </a:prstGeom>
          <a:noFill/>
          <a:ln>
            <a:noFill/>
          </a:ln>
          <a:effectLst>
            <a:outerShdw blurRad="50800" dist="50800" dir="5400000" algn="ctr" rotWithShape="0">
              <a:srgbClr val="000000">
                <a:alpha val="15000"/>
              </a:srgbClr>
            </a:outerShdw>
          </a:effectLst>
          <a:scene3d>
            <a:camera prst="orthographicFront">
              <a:rot lat="0" lon="0" rev="1500000"/>
            </a:camera>
            <a:lightRig rig="threePt" dir="t"/>
          </a:scene3d>
        </p:spPr>
      </p:pic>
    </p:spTree>
    <p:extLst>
      <p:ext uri="{BB962C8B-B14F-4D97-AF65-F5344CB8AC3E}">
        <p14:creationId xmlns:p14="http://schemas.microsoft.com/office/powerpoint/2010/main" val="2186512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sual Resourc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3D88C-FB55-4CB4-867F-B845919E4435}" type="datetime1">
              <a:rPr lang="en-US" smtClean="0"/>
              <a:t>9/11/2018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165368-5914-3148-8693-EF956B2EAB35}" type="slidenum">
              <a:rPr lang="en-US" smtClean="0"/>
              <a:t>‹#›</a:t>
            </a:fld>
            <a:endParaRPr lang="en-US"/>
          </a:p>
        </p:txBody>
      </p:sp>
      <p:sp>
        <p:nvSpPr>
          <p:cNvPr id="5" name="Title 1"/>
          <p:cNvSpPr>
            <a:spLocks noGrp="1"/>
          </p:cNvSpPr>
          <p:nvPr>
            <p:ph type="title" hasCustomPrompt="1"/>
          </p:nvPr>
        </p:nvSpPr>
        <p:spPr>
          <a:xfrm>
            <a:off x="609600" y="274638"/>
            <a:ext cx="10972800" cy="1143000"/>
          </a:xfrm>
        </p:spPr>
        <p:txBody>
          <a:bodyPr/>
          <a:lstStyle>
            <a:lvl1pPr>
              <a:defRPr baseline="0"/>
            </a:lvl1pPr>
          </a:lstStyle>
          <a:p>
            <a:r>
              <a:rPr lang="en-CA" dirty="0"/>
              <a:t>Visual Resources</a:t>
            </a:r>
            <a:endParaRPr lang="en-US" dirty="0"/>
          </a:p>
        </p:txBody>
      </p:sp>
      <p:pic>
        <p:nvPicPr>
          <p:cNvPr id="6" name="Picture 5" descr="FAR logo icon RGB.eps"/>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rot="2700000">
            <a:off x="1200757" y="1670079"/>
            <a:ext cx="1561982" cy="2082643"/>
          </a:xfrm>
          <a:prstGeom prst="rect">
            <a:avLst/>
          </a:prstGeom>
        </p:spPr>
      </p:pic>
      <p:grpSp>
        <p:nvGrpSpPr>
          <p:cNvPr id="18" name="Group 17"/>
          <p:cNvGrpSpPr/>
          <p:nvPr userDrawn="1"/>
        </p:nvGrpSpPr>
        <p:grpSpPr>
          <a:xfrm>
            <a:off x="4330479" y="1965666"/>
            <a:ext cx="3150376" cy="1702222"/>
            <a:chOff x="4276327" y="1965665"/>
            <a:chExt cx="3747638" cy="2699915"/>
          </a:xfrm>
        </p:grpSpPr>
        <p:sp>
          <p:nvSpPr>
            <p:cNvPr id="7" name="Rectangle 6"/>
            <p:cNvSpPr/>
            <p:nvPr userDrawn="1"/>
          </p:nvSpPr>
          <p:spPr>
            <a:xfrm>
              <a:off x="4276327" y="1965665"/>
              <a:ext cx="745736" cy="745736"/>
            </a:xfrm>
            <a:prstGeom prst="rect">
              <a:avLst/>
            </a:prstGeom>
            <a:solidFill>
              <a:srgbClr val="1D6C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5274064" y="1965665"/>
              <a:ext cx="745736" cy="745736"/>
            </a:xfrm>
            <a:prstGeom prst="rect">
              <a:avLst/>
            </a:prstGeom>
            <a:solidFill>
              <a:srgbClr val="157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userDrawn="1"/>
          </p:nvSpPr>
          <p:spPr>
            <a:xfrm>
              <a:off x="6280492" y="1965665"/>
              <a:ext cx="745736" cy="745736"/>
            </a:xfrm>
            <a:prstGeom prst="rect">
              <a:avLst/>
            </a:prstGeom>
            <a:solidFill>
              <a:srgbClr val="CA42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7278229" y="1965665"/>
              <a:ext cx="745736" cy="745736"/>
            </a:xfrm>
            <a:prstGeom prst="rect">
              <a:avLst/>
            </a:prstGeom>
            <a:solidFill>
              <a:srgbClr val="D151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a:off x="4276327" y="2941170"/>
              <a:ext cx="745736" cy="745736"/>
            </a:xfrm>
            <a:prstGeom prst="rect">
              <a:avLst/>
            </a:prstGeom>
            <a:solidFill>
              <a:srgbClr val="6FAA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a:off x="5274064" y="2941170"/>
              <a:ext cx="745736" cy="745736"/>
            </a:xfrm>
            <a:prstGeom prst="rect">
              <a:avLst/>
            </a:prstGeom>
            <a:solidFill>
              <a:srgbClr val="A19C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userDrawn="1"/>
          </p:nvSpPr>
          <p:spPr>
            <a:xfrm>
              <a:off x="6280492" y="2941170"/>
              <a:ext cx="745736" cy="745736"/>
            </a:xfrm>
            <a:prstGeom prst="rect">
              <a:avLst/>
            </a:prstGeom>
            <a:solidFill>
              <a:srgbClr val="E9DB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userDrawn="1"/>
          </p:nvSpPr>
          <p:spPr>
            <a:xfrm>
              <a:off x="7278229" y="2941170"/>
              <a:ext cx="745736" cy="745736"/>
            </a:xfrm>
            <a:prstGeom prst="rect">
              <a:avLst/>
            </a:prstGeom>
            <a:solidFill>
              <a:srgbClr val="77AD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Rectangle 14"/>
            <p:cNvSpPr/>
            <p:nvPr userDrawn="1"/>
          </p:nvSpPr>
          <p:spPr>
            <a:xfrm>
              <a:off x="4276327" y="3919844"/>
              <a:ext cx="745736" cy="745736"/>
            </a:xfrm>
            <a:prstGeom prst="rect">
              <a:avLst/>
            </a:prstGeom>
            <a:solidFill>
              <a:srgbClr val="A120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16" name="Title 1"/>
          <p:cNvSpPr txBox="1">
            <a:spLocks/>
          </p:cNvSpPr>
          <p:nvPr userDrawn="1"/>
        </p:nvSpPr>
        <p:spPr>
          <a:xfrm>
            <a:off x="4330479" y="1576204"/>
            <a:ext cx="3150376" cy="389463"/>
          </a:xfrm>
          <a:prstGeom prst="rect">
            <a:avLst/>
          </a:prstGeom>
        </p:spPr>
        <p:txBody>
          <a:bodyPr vert="horz" lIns="0" tIns="45720" rIns="91440" bIns="45720" rtlCol="0" anchor="t" anchorCtr="0">
            <a:normAutofit/>
          </a:bodyPr>
          <a:lstStyle>
            <a:lvl1pPr algn="l" defTabSz="457200" rtl="0" eaLnBrk="1" latinLnBrk="0" hangingPunct="1">
              <a:spcBef>
                <a:spcPct val="0"/>
              </a:spcBef>
              <a:buNone/>
              <a:defRPr sz="3600" kern="1200" baseline="0">
                <a:solidFill>
                  <a:srgbClr val="198EAA"/>
                </a:solidFill>
                <a:latin typeface="Georgia"/>
                <a:ea typeface="+mj-ea"/>
                <a:cs typeface="Georgia"/>
              </a:defRPr>
            </a:lvl1pPr>
          </a:lstStyle>
          <a:p>
            <a:r>
              <a:rPr lang="en-CA" sz="1600" dirty="0">
                <a:solidFill>
                  <a:schemeClr val="bg1">
                    <a:lumMod val="50000"/>
                  </a:schemeClr>
                </a:solidFill>
              </a:rPr>
              <a:t>Colour Palette</a:t>
            </a:r>
            <a:endParaRPr lang="en-US" sz="1600" dirty="0">
              <a:solidFill>
                <a:schemeClr val="bg1">
                  <a:lumMod val="50000"/>
                </a:schemeClr>
              </a:solidFill>
            </a:endParaRPr>
          </a:p>
        </p:txBody>
      </p:sp>
      <p:sp>
        <p:nvSpPr>
          <p:cNvPr id="17" name="Title 1"/>
          <p:cNvSpPr txBox="1">
            <a:spLocks/>
          </p:cNvSpPr>
          <p:nvPr userDrawn="1"/>
        </p:nvSpPr>
        <p:spPr>
          <a:xfrm>
            <a:off x="609601" y="1597412"/>
            <a:ext cx="4996851" cy="389463"/>
          </a:xfrm>
          <a:prstGeom prst="rect">
            <a:avLst/>
          </a:prstGeom>
        </p:spPr>
        <p:txBody>
          <a:bodyPr vert="horz" lIns="0" tIns="45720" rIns="91440" bIns="45720" rtlCol="0" anchor="t" anchorCtr="0">
            <a:normAutofit/>
          </a:bodyPr>
          <a:lstStyle>
            <a:lvl1pPr algn="l" defTabSz="457200" rtl="0" eaLnBrk="1" latinLnBrk="0" hangingPunct="1">
              <a:spcBef>
                <a:spcPct val="0"/>
              </a:spcBef>
              <a:buNone/>
              <a:defRPr sz="3600" kern="1200" baseline="0">
                <a:solidFill>
                  <a:srgbClr val="198EAA"/>
                </a:solidFill>
                <a:latin typeface="Georgia"/>
                <a:ea typeface="+mj-ea"/>
                <a:cs typeface="Georgia"/>
              </a:defRPr>
            </a:lvl1pPr>
          </a:lstStyle>
          <a:p>
            <a:r>
              <a:rPr lang="en-CA" sz="1600" dirty="0">
                <a:solidFill>
                  <a:schemeClr val="bg1">
                    <a:lumMod val="50000"/>
                  </a:schemeClr>
                </a:solidFill>
              </a:rPr>
              <a:t>FAR Logo Icon</a:t>
            </a:r>
            <a:endParaRPr lang="en-US" sz="1600" dirty="0">
              <a:solidFill>
                <a:schemeClr val="bg1">
                  <a:lumMod val="50000"/>
                </a:schemeClr>
              </a:solidFill>
            </a:endParaRPr>
          </a:p>
        </p:txBody>
      </p:sp>
      <p:pic>
        <p:nvPicPr>
          <p:cNvPr id="20" name="Picture 19">
            <a:extLst>
              <a:ext uri="{FF2B5EF4-FFF2-40B4-BE49-F238E27FC236}">
                <a16:creationId xmlns:a16="http://schemas.microsoft.com/office/drawing/2014/main" id="{45352D97-BC1C-0B41-A005-566A20D9D0D6}"/>
              </a:ext>
            </a:extLst>
          </p:cNvPr>
          <p:cNvPicPr>
            <a:picLocks/>
          </p:cNvPicPr>
          <p:nvPr userDrawn="1"/>
        </p:nvPicPr>
        <p:blipFill>
          <a:blip r:embed="rId3">
            <a:alphaModFix amt="10000"/>
            <a:extLst>
              <a:ext uri="{28A0092B-C50C-407E-A947-70E740481C1C}">
                <a14:useLocalDpi xmlns:a14="http://schemas.microsoft.com/office/drawing/2010/main" val="0"/>
              </a:ext>
            </a:extLst>
          </a:blip>
          <a:stretch>
            <a:fillRect/>
          </a:stretch>
        </p:blipFill>
        <p:spPr>
          <a:xfrm rot="491597">
            <a:off x="9172781" y="4464599"/>
            <a:ext cx="3543300" cy="3543718"/>
          </a:xfrm>
          <a:prstGeom prst="rect">
            <a:avLst/>
          </a:prstGeom>
          <a:noFill/>
          <a:ln>
            <a:noFill/>
          </a:ln>
          <a:effectLst>
            <a:outerShdw blurRad="50800" dist="50800" dir="5400000" algn="ctr" rotWithShape="0">
              <a:srgbClr val="000000">
                <a:alpha val="15000"/>
              </a:srgbClr>
            </a:outerShdw>
          </a:effectLst>
          <a:scene3d>
            <a:camera prst="orthographicFront">
              <a:rot lat="0" lon="0" rev="1500000"/>
            </a:camera>
            <a:lightRig rig="threePt" dir="t"/>
          </a:scene3d>
        </p:spPr>
      </p:pic>
    </p:spTree>
    <p:extLst>
      <p:ext uri="{BB962C8B-B14F-4D97-AF65-F5344CB8AC3E}">
        <p14:creationId xmlns:p14="http://schemas.microsoft.com/office/powerpoint/2010/main" val="1033757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Visual Resourc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9ED938-F893-421E-9E50-3A68A41B96D2}" type="datetime1">
              <a:rPr lang="en-US" smtClean="0"/>
              <a:t>9/11/2018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165368-5914-3148-8693-EF956B2EAB35}" type="slidenum">
              <a:rPr lang="en-US" smtClean="0"/>
              <a:t>‹#›</a:t>
            </a:fld>
            <a:endParaRPr lang="en-US"/>
          </a:p>
        </p:txBody>
      </p:sp>
      <p:sp>
        <p:nvSpPr>
          <p:cNvPr id="5" name="Title 1"/>
          <p:cNvSpPr>
            <a:spLocks noGrp="1"/>
          </p:cNvSpPr>
          <p:nvPr>
            <p:ph type="title" hasCustomPrompt="1"/>
          </p:nvPr>
        </p:nvSpPr>
        <p:spPr>
          <a:xfrm>
            <a:off x="609600" y="274638"/>
            <a:ext cx="10972800" cy="1143000"/>
          </a:xfrm>
        </p:spPr>
        <p:txBody>
          <a:bodyPr/>
          <a:lstStyle>
            <a:lvl1pPr>
              <a:defRPr baseline="0"/>
            </a:lvl1pPr>
          </a:lstStyle>
          <a:p>
            <a:r>
              <a:rPr lang="en-CA" dirty="0"/>
              <a:t>Chart Resources</a:t>
            </a:r>
            <a:endParaRPr lang="en-US" dirty="0"/>
          </a:p>
        </p:txBody>
      </p:sp>
      <p:sp>
        <p:nvSpPr>
          <p:cNvPr id="17" name="Title 1"/>
          <p:cNvSpPr txBox="1">
            <a:spLocks/>
          </p:cNvSpPr>
          <p:nvPr userDrawn="1"/>
        </p:nvSpPr>
        <p:spPr>
          <a:xfrm>
            <a:off x="609601" y="1597412"/>
            <a:ext cx="4996851" cy="389463"/>
          </a:xfrm>
          <a:prstGeom prst="rect">
            <a:avLst/>
          </a:prstGeom>
        </p:spPr>
        <p:txBody>
          <a:bodyPr vert="horz" lIns="0" tIns="45720" rIns="91440" bIns="45720" rtlCol="0" anchor="t" anchorCtr="0">
            <a:normAutofit/>
          </a:bodyPr>
          <a:lstStyle>
            <a:lvl1pPr algn="l" defTabSz="457200" rtl="0" eaLnBrk="1" latinLnBrk="0" hangingPunct="1">
              <a:spcBef>
                <a:spcPct val="0"/>
              </a:spcBef>
              <a:buNone/>
              <a:defRPr sz="3600" kern="1200" baseline="0">
                <a:solidFill>
                  <a:srgbClr val="198EAA"/>
                </a:solidFill>
                <a:latin typeface="Georgia"/>
                <a:ea typeface="+mj-ea"/>
                <a:cs typeface="Georgia"/>
              </a:defRPr>
            </a:lvl1pPr>
          </a:lstStyle>
          <a:p>
            <a:r>
              <a:rPr lang="en-CA" sz="1600" dirty="0">
                <a:solidFill>
                  <a:schemeClr val="bg1">
                    <a:lumMod val="50000"/>
                  </a:schemeClr>
                </a:solidFill>
              </a:rPr>
              <a:t>Pie Chart Example 1</a:t>
            </a:r>
            <a:endParaRPr lang="en-US" sz="1600" dirty="0">
              <a:solidFill>
                <a:schemeClr val="bg1">
                  <a:lumMod val="50000"/>
                </a:schemeClr>
              </a:solidFill>
            </a:endParaRPr>
          </a:p>
        </p:txBody>
      </p:sp>
      <p:graphicFrame>
        <p:nvGraphicFramePr>
          <p:cNvPr id="19" name="Chart 18"/>
          <p:cNvGraphicFramePr/>
          <p:nvPr userDrawn="1">
            <p:extLst>
              <p:ext uri="{D42A27DB-BD31-4B8C-83A1-F6EECF244321}">
                <p14:modId xmlns:p14="http://schemas.microsoft.com/office/powerpoint/2010/main" val="2557775750"/>
              </p:ext>
            </p:extLst>
          </p:nvPr>
        </p:nvGraphicFramePr>
        <p:xfrm>
          <a:off x="609601" y="2009084"/>
          <a:ext cx="3548243" cy="1774121"/>
        </p:xfrm>
        <a:graphic>
          <a:graphicData uri="http://schemas.openxmlformats.org/drawingml/2006/chart">
            <c:chart xmlns:c="http://schemas.openxmlformats.org/drawingml/2006/chart" xmlns:r="http://schemas.openxmlformats.org/officeDocument/2006/relationships" r:id="rId2"/>
          </a:graphicData>
        </a:graphic>
      </p:graphicFrame>
      <p:sp>
        <p:nvSpPr>
          <p:cNvPr id="20" name="Title 1"/>
          <p:cNvSpPr txBox="1">
            <a:spLocks/>
          </p:cNvSpPr>
          <p:nvPr userDrawn="1"/>
        </p:nvSpPr>
        <p:spPr>
          <a:xfrm>
            <a:off x="5084016" y="1597412"/>
            <a:ext cx="4996851" cy="389463"/>
          </a:xfrm>
          <a:prstGeom prst="rect">
            <a:avLst/>
          </a:prstGeom>
        </p:spPr>
        <p:txBody>
          <a:bodyPr vert="horz" lIns="0" tIns="45720" rIns="91440" bIns="45720" rtlCol="0" anchor="t" anchorCtr="0">
            <a:normAutofit/>
          </a:bodyPr>
          <a:lstStyle>
            <a:lvl1pPr algn="l" defTabSz="457200" rtl="0" eaLnBrk="1" latinLnBrk="0" hangingPunct="1">
              <a:spcBef>
                <a:spcPct val="0"/>
              </a:spcBef>
              <a:buNone/>
              <a:defRPr sz="3600" kern="1200" baseline="0">
                <a:solidFill>
                  <a:srgbClr val="198EAA"/>
                </a:solidFill>
                <a:latin typeface="Georgia"/>
                <a:ea typeface="+mj-ea"/>
                <a:cs typeface="Georgia"/>
              </a:defRPr>
            </a:lvl1pPr>
          </a:lstStyle>
          <a:p>
            <a:r>
              <a:rPr lang="en-CA" sz="1600" dirty="0">
                <a:solidFill>
                  <a:schemeClr val="bg1">
                    <a:lumMod val="50000"/>
                  </a:schemeClr>
                </a:solidFill>
              </a:rPr>
              <a:t>Bar Chart Example</a:t>
            </a:r>
            <a:endParaRPr lang="en-US" sz="1600" dirty="0">
              <a:solidFill>
                <a:schemeClr val="bg1">
                  <a:lumMod val="50000"/>
                </a:schemeClr>
              </a:solidFill>
            </a:endParaRPr>
          </a:p>
        </p:txBody>
      </p:sp>
      <p:graphicFrame>
        <p:nvGraphicFramePr>
          <p:cNvPr id="21" name="Chart 20"/>
          <p:cNvGraphicFramePr/>
          <p:nvPr userDrawn="1">
            <p:extLst>
              <p:ext uri="{D42A27DB-BD31-4B8C-83A1-F6EECF244321}">
                <p14:modId xmlns:p14="http://schemas.microsoft.com/office/powerpoint/2010/main" val="2661637208"/>
              </p:ext>
            </p:extLst>
          </p:nvPr>
        </p:nvGraphicFramePr>
        <p:xfrm>
          <a:off x="5084013" y="2009084"/>
          <a:ext cx="5635936" cy="1774121"/>
        </p:xfrm>
        <a:graphic>
          <a:graphicData uri="http://schemas.openxmlformats.org/drawingml/2006/chart">
            <c:chart xmlns:c="http://schemas.openxmlformats.org/drawingml/2006/chart" xmlns:r="http://schemas.openxmlformats.org/officeDocument/2006/relationships" r:id="rId3"/>
          </a:graphicData>
        </a:graphic>
      </p:graphicFrame>
      <p:sp>
        <p:nvSpPr>
          <p:cNvPr id="22" name="Title 1"/>
          <p:cNvSpPr txBox="1">
            <a:spLocks/>
          </p:cNvSpPr>
          <p:nvPr userDrawn="1"/>
        </p:nvSpPr>
        <p:spPr>
          <a:xfrm>
            <a:off x="609601" y="3985843"/>
            <a:ext cx="4996851" cy="389463"/>
          </a:xfrm>
          <a:prstGeom prst="rect">
            <a:avLst/>
          </a:prstGeom>
        </p:spPr>
        <p:txBody>
          <a:bodyPr vert="horz" lIns="0" tIns="45720" rIns="91440" bIns="45720" rtlCol="0" anchor="t" anchorCtr="0">
            <a:normAutofit/>
          </a:bodyPr>
          <a:lstStyle>
            <a:lvl1pPr algn="l" defTabSz="457200" rtl="0" eaLnBrk="1" latinLnBrk="0" hangingPunct="1">
              <a:spcBef>
                <a:spcPct val="0"/>
              </a:spcBef>
              <a:buNone/>
              <a:defRPr sz="3600" kern="1200" baseline="0">
                <a:solidFill>
                  <a:srgbClr val="198EAA"/>
                </a:solidFill>
                <a:latin typeface="Georgia"/>
                <a:ea typeface="+mj-ea"/>
                <a:cs typeface="Georgia"/>
              </a:defRPr>
            </a:lvl1pPr>
          </a:lstStyle>
          <a:p>
            <a:r>
              <a:rPr lang="en-CA" sz="1600" dirty="0">
                <a:solidFill>
                  <a:schemeClr val="bg1">
                    <a:lumMod val="50000"/>
                  </a:schemeClr>
                </a:solidFill>
              </a:rPr>
              <a:t>Pie Chart Example 2</a:t>
            </a:r>
            <a:endParaRPr lang="en-US" sz="1600" dirty="0">
              <a:solidFill>
                <a:schemeClr val="bg1">
                  <a:lumMod val="50000"/>
                </a:schemeClr>
              </a:solidFill>
            </a:endParaRPr>
          </a:p>
        </p:txBody>
      </p:sp>
      <p:graphicFrame>
        <p:nvGraphicFramePr>
          <p:cNvPr id="23" name="Chart 22"/>
          <p:cNvGraphicFramePr/>
          <p:nvPr userDrawn="1">
            <p:extLst>
              <p:ext uri="{D42A27DB-BD31-4B8C-83A1-F6EECF244321}">
                <p14:modId xmlns:p14="http://schemas.microsoft.com/office/powerpoint/2010/main" val="3641133856"/>
              </p:ext>
            </p:extLst>
          </p:nvPr>
        </p:nvGraphicFramePr>
        <p:xfrm>
          <a:off x="609601" y="4397515"/>
          <a:ext cx="3548243" cy="1774121"/>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1"/>
          <p:cNvSpPr txBox="1">
            <a:spLocks/>
          </p:cNvSpPr>
          <p:nvPr userDrawn="1"/>
        </p:nvSpPr>
        <p:spPr>
          <a:xfrm>
            <a:off x="5084016" y="3974192"/>
            <a:ext cx="4996851" cy="389463"/>
          </a:xfrm>
          <a:prstGeom prst="rect">
            <a:avLst/>
          </a:prstGeom>
        </p:spPr>
        <p:txBody>
          <a:bodyPr vert="horz" lIns="0" tIns="45720" rIns="91440" bIns="45720" rtlCol="0" anchor="t" anchorCtr="0">
            <a:normAutofit/>
          </a:bodyPr>
          <a:lstStyle>
            <a:lvl1pPr algn="l" defTabSz="457200" rtl="0" eaLnBrk="1" latinLnBrk="0" hangingPunct="1">
              <a:spcBef>
                <a:spcPct val="0"/>
              </a:spcBef>
              <a:buNone/>
              <a:defRPr sz="3600" kern="1200" baseline="0">
                <a:solidFill>
                  <a:srgbClr val="198EAA"/>
                </a:solidFill>
                <a:latin typeface="Georgia"/>
                <a:ea typeface="+mj-ea"/>
                <a:cs typeface="Georgia"/>
              </a:defRPr>
            </a:lvl1pPr>
          </a:lstStyle>
          <a:p>
            <a:r>
              <a:rPr lang="en-CA" sz="1600" dirty="0">
                <a:solidFill>
                  <a:schemeClr val="bg1">
                    <a:lumMod val="50000"/>
                  </a:schemeClr>
                </a:solidFill>
              </a:rPr>
              <a:t>Doughnut Chart Example</a:t>
            </a:r>
            <a:endParaRPr lang="en-US" sz="1600" dirty="0">
              <a:solidFill>
                <a:schemeClr val="bg1">
                  <a:lumMod val="50000"/>
                </a:schemeClr>
              </a:solidFill>
            </a:endParaRPr>
          </a:p>
        </p:txBody>
      </p:sp>
      <p:graphicFrame>
        <p:nvGraphicFramePr>
          <p:cNvPr id="25" name="Chart 24"/>
          <p:cNvGraphicFramePr/>
          <p:nvPr userDrawn="1">
            <p:extLst>
              <p:ext uri="{D42A27DB-BD31-4B8C-83A1-F6EECF244321}">
                <p14:modId xmlns:p14="http://schemas.microsoft.com/office/powerpoint/2010/main" val="1891926826"/>
              </p:ext>
            </p:extLst>
          </p:nvPr>
        </p:nvGraphicFramePr>
        <p:xfrm>
          <a:off x="5270448" y="4385864"/>
          <a:ext cx="4004639" cy="1774121"/>
        </p:xfrm>
        <a:graphic>
          <a:graphicData uri="http://schemas.openxmlformats.org/drawingml/2006/chart">
            <c:chart xmlns:c="http://schemas.openxmlformats.org/drawingml/2006/chart" xmlns:r="http://schemas.openxmlformats.org/officeDocument/2006/relationships" r:id="rId5"/>
          </a:graphicData>
        </a:graphic>
      </p:graphicFrame>
      <p:pic>
        <p:nvPicPr>
          <p:cNvPr id="15" name="Picture 14">
            <a:extLst>
              <a:ext uri="{FF2B5EF4-FFF2-40B4-BE49-F238E27FC236}">
                <a16:creationId xmlns:a16="http://schemas.microsoft.com/office/drawing/2014/main" id="{09C68840-6BC1-734C-8A3B-0C32AA92EFDA}"/>
              </a:ext>
            </a:extLst>
          </p:cNvPr>
          <p:cNvPicPr>
            <a:picLocks/>
          </p:cNvPicPr>
          <p:nvPr userDrawn="1"/>
        </p:nvPicPr>
        <p:blipFill>
          <a:blip r:embed="rId6">
            <a:alphaModFix amt="10000"/>
            <a:extLst>
              <a:ext uri="{28A0092B-C50C-407E-A947-70E740481C1C}">
                <a14:useLocalDpi xmlns:a14="http://schemas.microsoft.com/office/drawing/2010/main" val="0"/>
              </a:ext>
            </a:extLst>
          </a:blip>
          <a:stretch>
            <a:fillRect/>
          </a:stretch>
        </p:blipFill>
        <p:spPr>
          <a:xfrm rot="491597">
            <a:off x="9172781" y="4464599"/>
            <a:ext cx="3543300" cy="3543718"/>
          </a:xfrm>
          <a:prstGeom prst="rect">
            <a:avLst/>
          </a:prstGeom>
          <a:noFill/>
          <a:ln>
            <a:noFill/>
          </a:ln>
          <a:effectLst>
            <a:outerShdw blurRad="50800" dist="50800" dir="5400000" algn="ctr" rotWithShape="0">
              <a:srgbClr val="000000">
                <a:alpha val="15000"/>
              </a:srgbClr>
            </a:outerShdw>
          </a:effectLst>
          <a:scene3d>
            <a:camera prst="orthographicFront">
              <a:rot lat="0" lon="0" rev="1500000"/>
            </a:camera>
            <a:lightRig rig="threePt" dir="t"/>
          </a:scene3d>
        </p:spPr>
      </p:pic>
    </p:spTree>
    <p:extLst>
      <p:ext uri="{BB962C8B-B14F-4D97-AF65-F5344CB8AC3E}">
        <p14:creationId xmlns:p14="http://schemas.microsoft.com/office/powerpoint/2010/main" val="2582337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833784"/>
          </a:xfrm>
        </p:spPr>
        <p:txBody>
          <a:bodyPr anchor="t" anchorCtr="0"/>
          <a:lstStyle>
            <a:lvl1pPr algn="l">
              <a:defRPr sz="2000" b="0"/>
            </a:lvl1pPr>
          </a:lstStyle>
          <a:p>
            <a:r>
              <a:rPr lang="en-CA" dirty="0"/>
              <a:t>Click to edit Master title style</a:t>
            </a:r>
            <a:endParaRPr lang="en-US" dirty="0"/>
          </a:p>
        </p:txBody>
      </p:sp>
      <p:sp>
        <p:nvSpPr>
          <p:cNvPr id="3" name="Content Placeholder 2"/>
          <p:cNvSpPr>
            <a:spLocks noGrp="1"/>
          </p:cNvSpPr>
          <p:nvPr>
            <p:ph idx="1"/>
          </p:nvPr>
        </p:nvSpPr>
        <p:spPr>
          <a:xfrm>
            <a:off x="4766733" y="273053"/>
            <a:ext cx="6815667" cy="5853113"/>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Text Placeholder 3"/>
          <p:cNvSpPr>
            <a:spLocks noGrp="1"/>
          </p:cNvSpPr>
          <p:nvPr>
            <p:ph type="body" sz="half" idx="2"/>
          </p:nvPr>
        </p:nvSpPr>
        <p:spPr>
          <a:xfrm>
            <a:off x="609602" y="1106837"/>
            <a:ext cx="4011084" cy="5019329"/>
          </a:xfrm>
        </p:spPr>
        <p:txBody>
          <a:bodyPr l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a:t>Click to edit Master text styles</a:t>
            </a:r>
          </a:p>
        </p:txBody>
      </p:sp>
      <p:sp>
        <p:nvSpPr>
          <p:cNvPr id="5" name="Date Placeholder 4"/>
          <p:cNvSpPr>
            <a:spLocks noGrp="1"/>
          </p:cNvSpPr>
          <p:nvPr>
            <p:ph type="dt" sz="half" idx="10"/>
          </p:nvPr>
        </p:nvSpPr>
        <p:spPr/>
        <p:txBody>
          <a:bodyPr/>
          <a:lstStyle/>
          <a:p>
            <a:fld id="{34E8DAE7-A7FE-46C4-B2CD-3F44D03FD265}" type="datetime1">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65368-5914-3148-8693-EF956B2EAB35}" type="slidenum">
              <a:rPr lang="en-US" smtClean="0"/>
              <a:t>‹#›</a:t>
            </a:fld>
            <a:endParaRPr lang="en-US"/>
          </a:p>
        </p:txBody>
      </p:sp>
      <p:pic>
        <p:nvPicPr>
          <p:cNvPr id="9" name="Picture 8">
            <a:extLst>
              <a:ext uri="{FF2B5EF4-FFF2-40B4-BE49-F238E27FC236}">
                <a16:creationId xmlns:a16="http://schemas.microsoft.com/office/drawing/2014/main" id="{9807C1F5-745B-4C4D-9457-8F277420F59B}"/>
              </a:ext>
            </a:extLst>
          </p:cNvPr>
          <p:cNvPicPr>
            <a:picLocks/>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491597">
            <a:off x="9172781" y="4464599"/>
            <a:ext cx="3543300" cy="3543718"/>
          </a:xfrm>
          <a:prstGeom prst="rect">
            <a:avLst/>
          </a:prstGeom>
          <a:noFill/>
          <a:ln>
            <a:noFill/>
          </a:ln>
          <a:effectLst>
            <a:outerShdw blurRad="50800" dist="50800" dir="5400000" algn="ctr" rotWithShape="0">
              <a:srgbClr val="000000">
                <a:alpha val="15000"/>
              </a:srgbClr>
            </a:outerShdw>
          </a:effectLst>
          <a:scene3d>
            <a:camera prst="orthographicFront">
              <a:rot lat="0" lon="0" rev="1500000"/>
            </a:camera>
            <a:lightRig rig="threePt" dir="t"/>
          </a:scene3d>
        </p:spPr>
      </p:pic>
    </p:spTree>
    <p:extLst>
      <p:ext uri="{BB962C8B-B14F-4D97-AF65-F5344CB8AC3E}">
        <p14:creationId xmlns:p14="http://schemas.microsoft.com/office/powerpoint/2010/main" val="2131667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gradFill flip="none" rotWithShape="1">
            <a:gsLst>
              <a:gs pos="0">
                <a:srgbClr val="198EAA">
                  <a:alpha val="14000"/>
                </a:srgbClr>
              </a:gs>
              <a:gs pos="100000">
                <a:srgbClr val="FFFFFF"/>
              </a:gs>
            </a:gsLst>
            <a:lin ang="57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CA" dirty="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C9CBFC7E-D8AD-42F5-BE82-58479F4D0D72}" type="datetime1">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65368-5914-3148-8693-EF956B2EAB35}" type="slidenum">
              <a:rPr lang="en-US" smtClean="0"/>
              <a:t>‹#›</a:t>
            </a:fld>
            <a:endParaRPr lang="en-US"/>
          </a:p>
        </p:txBody>
      </p:sp>
      <p:pic>
        <p:nvPicPr>
          <p:cNvPr id="10" name="Picture 9">
            <a:extLst>
              <a:ext uri="{FF2B5EF4-FFF2-40B4-BE49-F238E27FC236}">
                <a16:creationId xmlns:a16="http://schemas.microsoft.com/office/drawing/2014/main" id="{E4DFC1B8-E076-BB4F-87F4-177620227C5F}"/>
              </a:ext>
            </a:extLst>
          </p:cNvPr>
          <p:cNvPicPr>
            <a:picLocks/>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491597">
            <a:off x="9172781" y="4464599"/>
            <a:ext cx="3543300" cy="3543718"/>
          </a:xfrm>
          <a:prstGeom prst="rect">
            <a:avLst/>
          </a:prstGeom>
          <a:noFill/>
          <a:ln>
            <a:noFill/>
          </a:ln>
          <a:effectLst>
            <a:outerShdw blurRad="50800" dist="50800" dir="5400000" algn="ctr" rotWithShape="0">
              <a:srgbClr val="000000">
                <a:alpha val="15000"/>
              </a:srgbClr>
            </a:outerShdw>
          </a:effectLst>
          <a:scene3d>
            <a:camera prst="orthographicFront">
              <a:rot lat="0" lon="0" rev="1500000"/>
            </a:camera>
            <a:lightRig rig="threePt" dir="t"/>
          </a:scene3d>
        </p:spPr>
      </p:pic>
    </p:spTree>
    <p:extLst>
      <p:ext uri="{BB962C8B-B14F-4D97-AF65-F5344CB8AC3E}">
        <p14:creationId xmlns:p14="http://schemas.microsoft.com/office/powerpoint/2010/main" val="3785638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CB1BC0D8-6B68-4A1F-B982-FC7F1A0B2DA0}" type="datetime1">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65368-5914-3148-8693-EF956B2EAB35}" type="slidenum">
              <a:rPr lang="en-US" smtClean="0"/>
              <a:t>‹#›</a:t>
            </a:fld>
            <a:endParaRPr lang="en-US"/>
          </a:p>
        </p:txBody>
      </p:sp>
      <p:pic>
        <p:nvPicPr>
          <p:cNvPr id="8" name="Picture 7">
            <a:extLst>
              <a:ext uri="{FF2B5EF4-FFF2-40B4-BE49-F238E27FC236}">
                <a16:creationId xmlns:a16="http://schemas.microsoft.com/office/drawing/2014/main" id="{AD6BC551-DA62-0C43-8A7E-16335AD87705}"/>
              </a:ext>
            </a:extLst>
          </p:cNvPr>
          <p:cNvPicPr>
            <a:picLocks/>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491597">
            <a:off x="9172781" y="4464599"/>
            <a:ext cx="3543300" cy="3543718"/>
          </a:xfrm>
          <a:prstGeom prst="rect">
            <a:avLst/>
          </a:prstGeom>
          <a:noFill/>
          <a:ln>
            <a:noFill/>
          </a:ln>
          <a:effectLst>
            <a:outerShdw blurRad="50800" dist="50800" dir="5400000" algn="ctr" rotWithShape="0">
              <a:srgbClr val="000000">
                <a:alpha val="15000"/>
              </a:srgbClr>
            </a:outerShdw>
          </a:effectLst>
          <a:scene3d>
            <a:camera prst="orthographicFront">
              <a:rot lat="0" lon="0" rev="1500000"/>
            </a:camera>
            <a:lightRig rig="threePt" dir="t"/>
          </a:scene3d>
        </p:spPr>
      </p:pic>
    </p:spTree>
    <p:extLst>
      <p:ext uri="{BB962C8B-B14F-4D97-AF65-F5344CB8AC3E}">
        <p14:creationId xmlns:p14="http://schemas.microsoft.com/office/powerpoint/2010/main" val="4019579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5D8F674E-476B-4F29-AE62-228E0622052A}" type="datetime1">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65368-5914-3148-8693-EF956B2EAB35}" type="slidenum">
              <a:rPr lang="en-US" smtClean="0"/>
              <a:t>‹#›</a:t>
            </a:fld>
            <a:endParaRPr lang="en-US"/>
          </a:p>
        </p:txBody>
      </p:sp>
      <p:pic>
        <p:nvPicPr>
          <p:cNvPr id="8" name="Picture 7">
            <a:extLst>
              <a:ext uri="{FF2B5EF4-FFF2-40B4-BE49-F238E27FC236}">
                <a16:creationId xmlns:a16="http://schemas.microsoft.com/office/drawing/2014/main" id="{0A30AF7B-2F89-0343-A987-46520FACDDD0}"/>
              </a:ext>
            </a:extLst>
          </p:cNvPr>
          <p:cNvPicPr>
            <a:picLocks/>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491597">
            <a:off x="9172781" y="4464599"/>
            <a:ext cx="3543300" cy="3543718"/>
          </a:xfrm>
          <a:prstGeom prst="rect">
            <a:avLst/>
          </a:prstGeom>
          <a:noFill/>
          <a:ln>
            <a:noFill/>
          </a:ln>
          <a:effectLst>
            <a:outerShdw blurRad="50800" dist="50800" dir="5400000" algn="ctr" rotWithShape="0">
              <a:srgbClr val="000000">
                <a:alpha val="15000"/>
              </a:srgbClr>
            </a:outerShdw>
          </a:effectLst>
          <a:scene3d>
            <a:camera prst="orthographicFront">
              <a:rot lat="0" lon="0" rev="1500000"/>
            </a:camera>
            <a:lightRig rig="threePt" dir="t"/>
          </a:scene3d>
        </p:spPr>
      </p:pic>
    </p:spTree>
    <p:extLst>
      <p:ext uri="{BB962C8B-B14F-4D97-AF65-F5344CB8AC3E}">
        <p14:creationId xmlns:p14="http://schemas.microsoft.com/office/powerpoint/2010/main" val="348715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98829B6-7993-41B1-9E5C-167A624EEC74}" type="datetime1">
              <a:rPr lang="en-US" smtClean="0"/>
              <a:t>9/11/2018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165368-5914-3148-8693-EF956B2EAB35}" type="slidenum">
              <a:rPr lang="en-US" smtClean="0"/>
              <a:pPr/>
              <a:t>‹#›</a:t>
            </a:fld>
            <a:endParaRPr lang="en-US"/>
          </a:p>
        </p:txBody>
      </p:sp>
      <p:pic>
        <p:nvPicPr>
          <p:cNvPr id="6" name="Picture 5">
            <a:extLst>
              <a:ext uri="{FF2B5EF4-FFF2-40B4-BE49-F238E27FC236}">
                <a16:creationId xmlns:a16="http://schemas.microsoft.com/office/drawing/2014/main" id="{2413D8F3-2BFD-334C-A418-D4F9128FD2CF}"/>
              </a:ext>
            </a:extLst>
          </p:cNvPr>
          <p:cNvPicPr>
            <a:picLocks noChangeAspect="1"/>
          </p:cNvPicPr>
          <p:nvPr userDrawn="1"/>
        </p:nvPicPr>
        <p:blipFill>
          <a:blip r:embed="rId2"/>
          <a:stretch>
            <a:fillRect/>
          </a:stretch>
        </p:blipFill>
        <p:spPr>
          <a:xfrm>
            <a:off x="860630" y="699438"/>
            <a:ext cx="3014316" cy="1025489"/>
          </a:xfrm>
          <a:prstGeom prst="rect">
            <a:avLst/>
          </a:prstGeom>
        </p:spPr>
      </p:pic>
    </p:spTree>
    <p:extLst>
      <p:ext uri="{BB962C8B-B14F-4D97-AF65-F5344CB8AC3E}">
        <p14:creationId xmlns:p14="http://schemas.microsoft.com/office/powerpoint/2010/main" val="1287938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FAR logo icon RGB.eps"/>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rot="518399">
            <a:off x="7924800" y="4480560"/>
            <a:ext cx="4742688" cy="3557016"/>
          </a:xfrm>
          <a:prstGeom prst="rect">
            <a:avLst/>
          </a:prstGeom>
          <a:scene3d>
            <a:camera prst="orthographicFront">
              <a:rot lat="0" lon="0" rev="1500000"/>
            </a:camera>
            <a:lightRig rig="threePt" dir="t"/>
          </a:scene3d>
        </p:spPr>
      </p:pic>
      <p:sp>
        <p:nvSpPr>
          <p:cNvPr id="2" name="Title 1"/>
          <p:cNvSpPr>
            <a:spLocks noGrp="1"/>
          </p:cNvSpPr>
          <p:nvPr>
            <p:ph type="ctrTitle"/>
          </p:nvPr>
        </p:nvSpPr>
        <p:spPr>
          <a:xfrm>
            <a:off x="914400" y="2130426"/>
            <a:ext cx="10363200" cy="1470025"/>
          </a:xfrm>
        </p:spPr>
        <p:txBody>
          <a:bodyPr anchor="b" anchorCtr="0"/>
          <a:lstStyle/>
          <a:p>
            <a:r>
              <a:rPr lang="en-CA" dirty="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lIns="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4" name="Date Placeholder 3"/>
          <p:cNvSpPr>
            <a:spLocks noGrp="1"/>
          </p:cNvSpPr>
          <p:nvPr>
            <p:ph type="dt" sz="half" idx="10"/>
          </p:nvPr>
        </p:nvSpPr>
        <p:spPr/>
        <p:txBody>
          <a:bodyPr/>
          <a:lstStyle/>
          <a:p>
            <a:fld id="{8F1351DF-E08D-4E39-B2A5-BFA1F2907539}" type="datetime1">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65368-5914-3148-8693-EF956B2EAB35}" type="slidenum">
              <a:rPr lang="en-US" smtClean="0"/>
              <a:t>‹#›</a:t>
            </a:fld>
            <a:endParaRPr lang="en-US"/>
          </a:p>
        </p:txBody>
      </p:sp>
      <p:pic>
        <p:nvPicPr>
          <p:cNvPr id="7" name="Picture 6" descr="FAR logo colour RGB.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6703" y="699438"/>
            <a:ext cx="4142171" cy="1025489"/>
          </a:xfrm>
          <a:prstGeom prst="rect">
            <a:avLst/>
          </a:prstGeom>
        </p:spPr>
      </p:pic>
      <p:cxnSp>
        <p:nvCxnSpPr>
          <p:cNvPr id="9" name="Straight Connector 8"/>
          <p:cNvCxnSpPr/>
          <p:nvPr userDrawn="1"/>
        </p:nvCxnSpPr>
        <p:spPr>
          <a:xfrm>
            <a:off x="914400" y="3728282"/>
            <a:ext cx="10363200" cy="0"/>
          </a:xfrm>
          <a:prstGeom prst="line">
            <a:avLst/>
          </a:prstGeom>
          <a:ln w="12700" cmpd="sng">
            <a:solidFill>
              <a:srgbClr val="198E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4021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Click to edit Master title style</a:t>
            </a:r>
            <a:endParaRPr lang="en-US" dirty="0"/>
          </a:p>
        </p:txBody>
      </p:sp>
      <p:sp>
        <p:nvSpPr>
          <p:cNvPr id="3" name="Content Placeholder 2"/>
          <p:cNvSpPr>
            <a:spLocks noGrp="1"/>
          </p:cNvSpPr>
          <p:nvPr>
            <p:ph idx="1"/>
          </p:nvPr>
        </p:nvSpPr>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Date Placeholder 3"/>
          <p:cNvSpPr>
            <a:spLocks noGrp="1"/>
          </p:cNvSpPr>
          <p:nvPr>
            <p:ph type="dt" sz="half" idx="10"/>
          </p:nvPr>
        </p:nvSpPr>
        <p:spPr/>
        <p:txBody>
          <a:bodyPr/>
          <a:lstStyle/>
          <a:p>
            <a:fld id="{8867DFEB-35F8-477B-BE2C-432AFF092312}" type="datetime1">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65368-5914-3148-8693-EF956B2EAB35}" type="slidenum">
              <a:rPr lang="en-US" smtClean="0"/>
              <a:t>‹#›</a:t>
            </a:fld>
            <a:endParaRPr lang="en-US"/>
          </a:p>
        </p:txBody>
      </p:sp>
      <p:pic>
        <p:nvPicPr>
          <p:cNvPr id="9" name="Picture 8"/>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491597">
            <a:off x="7924800" y="4480560"/>
            <a:ext cx="4724957" cy="3543718"/>
          </a:xfrm>
          <a:prstGeom prst="rect">
            <a:avLst/>
          </a:prstGeom>
          <a:noFill/>
          <a:ln>
            <a:noFill/>
          </a:ln>
          <a:effectLst>
            <a:outerShdw blurRad="50800" dist="50800" dir="5400000" algn="ctr" rotWithShape="0">
              <a:srgbClr val="000000">
                <a:alpha val="15000"/>
              </a:srgbClr>
            </a:outerShdw>
          </a:effectLst>
          <a:scene3d>
            <a:camera prst="orthographicFront">
              <a:rot lat="0" lon="0" rev="1500000"/>
            </a:camera>
            <a:lightRig rig="threePt" dir="t"/>
          </a:scene3d>
        </p:spPr>
      </p:pic>
    </p:spTree>
    <p:extLst>
      <p:ext uri="{BB962C8B-B14F-4D97-AF65-F5344CB8AC3E}">
        <p14:creationId xmlns:p14="http://schemas.microsoft.com/office/powerpoint/2010/main" val="28378725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Click to edit Master title style</a:t>
            </a:r>
            <a:endParaRPr lang="en-US" dirty="0"/>
          </a:p>
        </p:txBody>
      </p:sp>
      <p:sp>
        <p:nvSpPr>
          <p:cNvPr id="4" name="Date Placeholder 3"/>
          <p:cNvSpPr>
            <a:spLocks noGrp="1"/>
          </p:cNvSpPr>
          <p:nvPr>
            <p:ph type="dt" sz="half" idx="10"/>
          </p:nvPr>
        </p:nvSpPr>
        <p:spPr/>
        <p:txBody>
          <a:bodyPr/>
          <a:lstStyle/>
          <a:p>
            <a:fld id="{3026BDEE-9DD6-4238-9DD3-4E09828B7637}" type="datetime1">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65368-5914-3148-8693-EF956B2EAB35}" type="slidenum">
              <a:rPr lang="en-US" smtClean="0"/>
              <a:t>‹#›</a:t>
            </a:fld>
            <a:endParaRPr lang="en-US"/>
          </a:p>
        </p:txBody>
      </p:sp>
      <p:cxnSp>
        <p:nvCxnSpPr>
          <p:cNvPr id="9" name="Straight Connector 8"/>
          <p:cNvCxnSpPr/>
          <p:nvPr userDrawn="1"/>
        </p:nvCxnSpPr>
        <p:spPr>
          <a:xfrm>
            <a:off x="609600" y="1013627"/>
            <a:ext cx="10972800" cy="0"/>
          </a:xfrm>
          <a:prstGeom prst="line">
            <a:avLst/>
          </a:prstGeom>
          <a:ln w="12700" cmpd="sng">
            <a:solidFill>
              <a:srgbClr val="198EAA"/>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3"/>
          </p:nvPr>
        </p:nvSpPr>
        <p:spPr>
          <a:xfrm>
            <a:off x="609600" y="1141787"/>
            <a:ext cx="10972800" cy="4984377"/>
          </a:xfrm>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491597">
            <a:off x="7924800" y="4480560"/>
            <a:ext cx="4724957" cy="3543718"/>
          </a:xfrm>
          <a:prstGeom prst="rect">
            <a:avLst/>
          </a:prstGeom>
          <a:noFill/>
          <a:ln>
            <a:noFill/>
          </a:ln>
          <a:effectLst>
            <a:outerShdw blurRad="50800" dist="50800" dir="5400000" algn="ctr" rotWithShape="0">
              <a:srgbClr val="000000">
                <a:alpha val="15000"/>
              </a:srgbClr>
            </a:outerShdw>
          </a:effectLst>
          <a:scene3d>
            <a:camera prst="orthographicFront">
              <a:rot lat="0" lon="0" rev="1500000"/>
            </a:camera>
            <a:lightRig rig="threePt" dir="t"/>
          </a:scene3d>
        </p:spPr>
      </p:pic>
    </p:spTree>
    <p:extLst>
      <p:ext uri="{BB962C8B-B14F-4D97-AF65-F5344CB8AC3E}">
        <p14:creationId xmlns:p14="http://schemas.microsoft.com/office/powerpoint/2010/main" val="572095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03FE5B0B-B8BC-4656-9173-0194828F6A31}" type="datetime1">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65368-5914-3148-8693-EF956B2EAB35}" type="slidenum">
              <a:rPr lang="en-US" smtClean="0"/>
              <a:t>‹#›</a:t>
            </a:fld>
            <a:endParaRPr lang="en-US"/>
          </a:p>
        </p:txBody>
      </p:sp>
      <p:pic>
        <p:nvPicPr>
          <p:cNvPr id="11" name="Picture 10"/>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491597">
            <a:off x="7924800" y="4480560"/>
            <a:ext cx="4724957" cy="3543718"/>
          </a:xfrm>
          <a:prstGeom prst="rect">
            <a:avLst/>
          </a:prstGeom>
          <a:noFill/>
          <a:ln>
            <a:noFill/>
          </a:ln>
          <a:effectLst>
            <a:outerShdw blurRad="50800" dist="50800" dir="5400000" algn="ctr" rotWithShape="0">
              <a:srgbClr val="000000">
                <a:alpha val="15000"/>
              </a:srgbClr>
            </a:outerShdw>
          </a:effectLst>
          <a:scene3d>
            <a:camera prst="orthographicFront">
              <a:rot lat="0" lon="0" rev="1500000"/>
            </a:camera>
            <a:lightRig rig="threePt" dir="t"/>
          </a:scene3d>
        </p:spPr>
      </p:pic>
    </p:spTree>
    <p:extLst>
      <p:ext uri="{BB962C8B-B14F-4D97-AF65-F5344CB8AC3E}">
        <p14:creationId xmlns:p14="http://schemas.microsoft.com/office/powerpoint/2010/main" val="17350151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609600" y="1122514"/>
            <a:ext cx="5384800" cy="5040802"/>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6197600" y="1122514"/>
            <a:ext cx="5384800" cy="5040802"/>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Date Placeholder 4"/>
          <p:cNvSpPr>
            <a:spLocks noGrp="1"/>
          </p:cNvSpPr>
          <p:nvPr>
            <p:ph type="dt" sz="half" idx="10"/>
          </p:nvPr>
        </p:nvSpPr>
        <p:spPr/>
        <p:txBody>
          <a:bodyPr/>
          <a:lstStyle/>
          <a:p>
            <a:fld id="{46ABA460-5E69-4D90-B2AF-CB946EEA40D6}" type="datetime1">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65368-5914-3148-8693-EF956B2EAB35}" type="slidenum">
              <a:rPr lang="en-US" smtClean="0"/>
              <a:t>‹#›</a:t>
            </a:fld>
            <a:endParaRPr lang="en-US"/>
          </a:p>
        </p:txBody>
      </p:sp>
      <p:pic>
        <p:nvPicPr>
          <p:cNvPr id="11" name="Picture 10"/>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491597">
            <a:off x="7924800" y="4480560"/>
            <a:ext cx="4724957" cy="3543718"/>
          </a:xfrm>
          <a:prstGeom prst="rect">
            <a:avLst/>
          </a:prstGeom>
          <a:noFill/>
          <a:ln>
            <a:noFill/>
          </a:ln>
          <a:effectLst>
            <a:outerShdw blurRad="50800" dist="50800" dir="5400000" algn="ctr" rotWithShape="0">
              <a:srgbClr val="000000">
                <a:alpha val="15000"/>
              </a:srgbClr>
            </a:outerShdw>
          </a:effectLst>
          <a:scene3d>
            <a:camera prst="orthographicFront">
              <a:rot lat="0" lon="0" rev="1500000"/>
            </a:camera>
            <a:lightRig rig="threePt" dir="t"/>
          </a:scene3d>
        </p:spPr>
      </p:pic>
    </p:spTree>
    <p:extLst>
      <p:ext uri="{BB962C8B-B14F-4D97-AF65-F5344CB8AC3E}">
        <p14:creationId xmlns:p14="http://schemas.microsoft.com/office/powerpoint/2010/main" val="39270841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609600" y="1122514"/>
            <a:ext cx="5384800" cy="4994199"/>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hasCustomPrompt="1"/>
          </p:nvPr>
        </p:nvSpPr>
        <p:spPr>
          <a:xfrm>
            <a:off x="6197600" y="1122514"/>
            <a:ext cx="5384800" cy="4994199"/>
          </a:xfrm>
        </p:spPr>
        <p:txBody>
          <a:bodyPr/>
          <a:lstStyle>
            <a:lvl1pPr marL="0" indent="0">
              <a:buNone/>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CA" dirty="0"/>
              <a:t>Place chart here</a:t>
            </a:r>
          </a:p>
        </p:txBody>
      </p:sp>
      <p:sp>
        <p:nvSpPr>
          <p:cNvPr id="5" name="Date Placeholder 4"/>
          <p:cNvSpPr>
            <a:spLocks noGrp="1"/>
          </p:cNvSpPr>
          <p:nvPr>
            <p:ph type="dt" sz="half" idx="10"/>
          </p:nvPr>
        </p:nvSpPr>
        <p:spPr/>
        <p:txBody>
          <a:bodyPr/>
          <a:lstStyle/>
          <a:p>
            <a:fld id="{0B77FA52-38A8-44C0-A619-3D4E6A493B17}" type="datetime1">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65368-5914-3148-8693-EF956B2EAB35}" type="slidenum">
              <a:rPr lang="en-US" smtClean="0"/>
              <a:t>‹#›</a:t>
            </a:fld>
            <a:endParaRPr lang="en-US"/>
          </a:p>
        </p:txBody>
      </p:sp>
      <p:pic>
        <p:nvPicPr>
          <p:cNvPr id="11" name="Picture 10"/>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491597">
            <a:off x="7924800" y="4480560"/>
            <a:ext cx="4724957" cy="3543718"/>
          </a:xfrm>
          <a:prstGeom prst="rect">
            <a:avLst/>
          </a:prstGeom>
          <a:noFill/>
          <a:ln>
            <a:noFill/>
          </a:ln>
          <a:effectLst>
            <a:outerShdw blurRad="50800" dist="50800" dir="5400000" algn="ctr" rotWithShape="0">
              <a:srgbClr val="000000">
                <a:alpha val="15000"/>
              </a:srgbClr>
            </a:outerShdw>
          </a:effectLst>
          <a:scene3d>
            <a:camera prst="orthographicFront">
              <a:rot lat="0" lon="0" rev="1500000"/>
            </a:camera>
            <a:lightRig rig="threePt" dir="t"/>
          </a:scene3d>
        </p:spPr>
      </p:pic>
    </p:spTree>
    <p:extLst>
      <p:ext uri="{BB962C8B-B14F-4D97-AF65-F5344CB8AC3E}">
        <p14:creationId xmlns:p14="http://schemas.microsoft.com/office/powerpoint/2010/main" val="3765703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609600" y="1127332"/>
            <a:ext cx="5386917" cy="639762"/>
          </a:xfrm>
        </p:spPr>
        <p:txBody>
          <a:bodyPr anchor="b">
            <a:noAutofit/>
          </a:bodyPr>
          <a:lstStyle>
            <a:lvl1pPr marL="0" indent="0">
              <a:buNone/>
              <a:defRPr sz="2000" b="0">
                <a:solidFill>
                  <a:srgbClr val="198EA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4" name="Content Placeholder 3"/>
          <p:cNvSpPr>
            <a:spLocks noGrp="1"/>
          </p:cNvSpPr>
          <p:nvPr>
            <p:ph sz="half" idx="2"/>
          </p:nvPr>
        </p:nvSpPr>
        <p:spPr>
          <a:xfrm>
            <a:off x="609600" y="1767094"/>
            <a:ext cx="5386917" cy="4361270"/>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Text Placeholder 4"/>
          <p:cNvSpPr>
            <a:spLocks noGrp="1"/>
          </p:cNvSpPr>
          <p:nvPr>
            <p:ph type="body" sz="quarter" idx="3"/>
          </p:nvPr>
        </p:nvSpPr>
        <p:spPr>
          <a:xfrm>
            <a:off x="6193368" y="1127332"/>
            <a:ext cx="5389033" cy="639762"/>
          </a:xfrm>
        </p:spPr>
        <p:txBody>
          <a:bodyPr anchor="b">
            <a:noAutofit/>
          </a:bodyPr>
          <a:lstStyle>
            <a:lvl1pPr marL="0" indent="0">
              <a:buNone/>
              <a:defRPr sz="2000" b="0">
                <a:solidFill>
                  <a:srgbClr val="198EA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6" name="Content Placeholder 5"/>
          <p:cNvSpPr>
            <a:spLocks noGrp="1"/>
          </p:cNvSpPr>
          <p:nvPr>
            <p:ph sz="quarter" idx="4"/>
          </p:nvPr>
        </p:nvSpPr>
        <p:spPr>
          <a:xfrm>
            <a:off x="6193368" y="1767094"/>
            <a:ext cx="5389033" cy="4361270"/>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Date Placeholder 6"/>
          <p:cNvSpPr>
            <a:spLocks noGrp="1"/>
          </p:cNvSpPr>
          <p:nvPr>
            <p:ph type="dt" sz="half" idx="10"/>
          </p:nvPr>
        </p:nvSpPr>
        <p:spPr/>
        <p:txBody>
          <a:bodyPr/>
          <a:lstStyle/>
          <a:p>
            <a:fld id="{E467F93F-A24B-4E0F-85EB-8D490488F395}" type="datetime1">
              <a:rPr lang="en-US" smtClean="0"/>
              <a:t>9/11/2018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165368-5914-3148-8693-EF956B2EAB35}" type="slidenum">
              <a:rPr lang="en-US" smtClean="0"/>
              <a:t>‹#›</a:t>
            </a:fld>
            <a:endParaRPr lang="en-US"/>
          </a:p>
        </p:txBody>
      </p:sp>
      <p:pic>
        <p:nvPicPr>
          <p:cNvPr id="13" name="Picture 12"/>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491597">
            <a:off x="7924800" y="4480560"/>
            <a:ext cx="4724957" cy="3543718"/>
          </a:xfrm>
          <a:prstGeom prst="rect">
            <a:avLst/>
          </a:prstGeom>
          <a:noFill/>
          <a:ln>
            <a:noFill/>
          </a:ln>
          <a:effectLst>
            <a:outerShdw blurRad="50800" dist="50800" dir="5400000" algn="ctr" rotWithShape="0">
              <a:srgbClr val="000000">
                <a:alpha val="15000"/>
              </a:srgbClr>
            </a:outerShdw>
          </a:effectLst>
          <a:scene3d>
            <a:camera prst="orthographicFront">
              <a:rot lat="0" lon="0" rev="1500000"/>
            </a:camera>
            <a:lightRig rig="threePt" dir="t"/>
          </a:scene3d>
        </p:spPr>
      </p:pic>
    </p:spTree>
    <p:extLst>
      <p:ext uri="{BB962C8B-B14F-4D97-AF65-F5344CB8AC3E}">
        <p14:creationId xmlns:p14="http://schemas.microsoft.com/office/powerpoint/2010/main" val="17891922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Click to edit Master title style</a:t>
            </a:r>
            <a:endParaRPr lang="en-US" dirty="0"/>
          </a:p>
        </p:txBody>
      </p:sp>
      <p:sp>
        <p:nvSpPr>
          <p:cNvPr id="3" name="Date Placeholder 2"/>
          <p:cNvSpPr>
            <a:spLocks noGrp="1"/>
          </p:cNvSpPr>
          <p:nvPr>
            <p:ph type="dt" sz="half" idx="10"/>
          </p:nvPr>
        </p:nvSpPr>
        <p:spPr/>
        <p:txBody>
          <a:bodyPr/>
          <a:lstStyle/>
          <a:p>
            <a:fld id="{3C5356F0-7F14-4B74-9874-4758509A7142}" type="datetime1">
              <a:rPr lang="en-US" smtClean="0"/>
              <a:t>9/11/2018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165368-5914-3148-8693-EF956B2EAB35}" type="slidenum">
              <a:rPr lang="en-US" smtClean="0"/>
              <a:t>‹#›</a:t>
            </a:fld>
            <a:endParaRPr lang="en-US"/>
          </a:p>
        </p:txBody>
      </p:sp>
      <p:pic>
        <p:nvPicPr>
          <p:cNvPr id="9" name="Picture 8"/>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491597">
            <a:off x="7924800" y="4480560"/>
            <a:ext cx="4724957" cy="3543718"/>
          </a:xfrm>
          <a:prstGeom prst="rect">
            <a:avLst/>
          </a:prstGeom>
          <a:noFill/>
          <a:ln>
            <a:noFill/>
          </a:ln>
          <a:effectLst>
            <a:outerShdw blurRad="50800" dist="50800" dir="5400000" algn="ctr" rotWithShape="0">
              <a:srgbClr val="000000">
                <a:alpha val="15000"/>
              </a:srgbClr>
            </a:outerShdw>
          </a:effectLst>
          <a:scene3d>
            <a:camera prst="orthographicFront">
              <a:rot lat="0" lon="0" rev="1500000"/>
            </a:camera>
            <a:lightRig rig="threePt" dir="t"/>
          </a:scene3d>
        </p:spPr>
      </p:pic>
    </p:spTree>
    <p:extLst>
      <p:ext uri="{BB962C8B-B14F-4D97-AF65-F5344CB8AC3E}">
        <p14:creationId xmlns:p14="http://schemas.microsoft.com/office/powerpoint/2010/main" val="146567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Fine Pri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5830424"/>
          </a:xfrm>
          <a:ln>
            <a:noFill/>
          </a:ln>
        </p:spPr>
        <p:txBody>
          <a:bodyPr anchor="t" anchorCtr="0">
            <a:normAutofit/>
          </a:bodyPr>
          <a:lstStyle>
            <a:lvl1pPr algn="just">
              <a:defRPr sz="1050">
                <a:solidFill>
                  <a:srgbClr val="7F7F7F"/>
                </a:solidFill>
              </a:defRPr>
            </a:lvl1pPr>
          </a:lstStyle>
          <a:p>
            <a:r>
              <a:rPr lang="en-CA" dirty="0"/>
              <a:t>Click to edit fine print style</a:t>
            </a:r>
            <a:endParaRPr lang="en-US" dirty="0"/>
          </a:p>
        </p:txBody>
      </p:sp>
      <p:sp>
        <p:nvSpPr>
          <p:cNvPr id="3" name="Date Placeholder 2"/>
          <p:cNvSpPr>
            <a:spLocks noGrp="1"/>
          </p:cNvSpPr>
          <p:nvPr>
            <p:ph type="dt" sz="half" idx="10"/>
          </p:nvPr>
        </p:nvSpPr>
        <p:spPr/>
        <p:txBody>
          <a:bodyPr/>
          <a:lstStyle/>
          <a:p>
            <a:fld id="{F749D88A-3775-47C8-9861-48CCAC71EBB9}" type="datetime1">
              <a:rPr lang="en-US" smtClean="0"/>
              <a:t>9/11/2018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165368-5914-3148-8693-EF956B2EAB35}" type="slidenum">
              <a:rPr lang="en-US" smtClean="0"/>
              <a:t>‹#›</a:t>
            </a:fld>
            <a:endParaRPr lang="en-US"/>
          </a:p>
        </p:txBody>
      </p:sp>
      <p:pic>
        <p:nvPicPr>
          <p:cNvPr id="9" name="Picture 8"/>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491597">
            <a:off x="7924800" y="4480560"/>
            <a:ext cx="4724957" cy="3543718"/>
          </a:xfrm>
          <a:prstGeom prst="rect">
            <a:avLst/>
          </a:prstGeom>
          <a:noFill/>
          <a:ln>
            <a:noFill/>
          </a:ln>
          <a:effectLst>
            <a:outerShdw blurRad="50800" dist="50800" dir="5400000" algn="ctr" rotWithShape="0">
              <a:srgbClr val="000000">
                <a:alpha val="15000"/>
              </a:srgbClr>
            </a:outerShdw>
          </a:effectLst>
          <a:scene3d>
            <a:camera prst="orthographicFront">
              <a:rot lat="0" lon="0" rev="1500000"/>
            </a:camera>
            <a:lightRig rig="threePt" dir="t"/>
          </a:scene3d>
        </p:spPr>
      </p:pic>
    </p:spTree>
    <p:extLst>
      <p:ext uri="{BB962C8B-B14F-4D97-AF65-F5344CB8AC3E}">
        <p14:creationId xmlns:p14="http://schemas.microsoft.com/office/powerpoint/2010/main" val="25404124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1F1A0-F45F-4DBC-AD75-5E0DFD001661}" type="datetime1">
              <a:rPr lang="en-US" smtClean="0"/>
              <a:t>9/11/2018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165368-5914-3148-8693-EF956B2EAB35}" type="slidenum">
              <a:rPr lang="en-US" smtClean="0"/>
              <a:t>‹#›</a:t>
            </a:fld>
            <a:endParaRPr lang="en-US"/>
          </a:p>
        </p:txBody>
      </p:sp>
      <p:pic>
        <p:nvPicPr>
          <p:cNvPr id="7" name="Picture 6"/>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491597">
            <a:off x="7924800" y="4480560"/>
            <a:ext cx="4724957" cy="3543718"/>
          </a:xfrm>
          <a:prstGeom prst="rect">
            <a:avLst/>
          </a:prstGeom>
          <a:noFill/>
          <a:ln>
            <a:noFill/>
          </a:ln>
          <a:effectLst>
            <a:outerShdw blurRad="50800" dist="50800" dir="5400000" algn="ctr" rotWithShape="0">
              <a:srgbClr val="000000">
                <a:alpha val="15000"/>
              </a:srgbClr>
            </a:outerShdw>
          </a:effectLst>
          <a:scene3d>
            <a:camera prst="orthographicFront">
              <a:rot lat="0" lon="0" rev="1500000"/>
            </a:camera>
            <a:lightRig rig="threePt" dir="t"/>
          </a:scene3d>
        </p:spPr>
      </p:pic>
    </p:spTree>
    <p:extLst>
      <p:ext uri="{BB962C8B-B14F-4D97-AF65-F5344CB8AC3E}">
        <p14:creationId xmlns:p14="http://schemas.microsoft.com/office/powerpoint/2010/main" val="13713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urel Leaves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1A5DA0-FEEB-4056-B1DB-94236780AE34}" type="datetime1">
              <a:rPr lang="en-US" smtClean="0"/>
              <a:t>9/11/2018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165368-5914-3148-8693-EF956B2EAB35}" type="slidenum">
              <a:rPr lang="en-US" smtClean="0"/>
              <a:pPr/>
              <a:t>‹#›</a:t>
            </a:fld>
            <a:endParaRPr lang="en-US"/>
          </a:p>
        </p:txBody>
      </p:sp>
      <p:pic>
        <p:nvPicPr>
          <p:cNvPr id="7" name="Picture 6" descr="FAR logo icon RGB.eps">
            <a:extLst>
              <a:ext uri="{FF2B5EF4-FFF2-40B4-BE49-F238E27FC236}">
                <a16:creationId xmlns:a16="http://schemas.microsoft.com/office/drawing/2014/main" id="{4C3DF316-0DF4-5B4D-B1A1-5134A8EEFB13}"/>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rot="518399">
            <a:off x="9149511" y="4480560"/>
            <a:ext cx="3557016" cy="3557016"/>
          </a:xfrm>
          <a:prstGeom prst="rect">
            <a:avLst/>
          </a:prstGeom>
          <a:scene3d>
            <a:camera prst="orthographicFront">
              <a:rot lat="0" lon="0" rev="1500000"/>
            </a:camera>
            <a:lightRig rig="threePt" dir="t"/>
          </a:scene3d>
        </p:spPr>
      </p:pic>
    </p:spTree>
    <p:extLst>
      <p:ext uri="{BB962C8B-B14F-4D97-AF65-F5344CB8AC3E}">
        <p14:creationId xmlns:p14="http://schemas.microsoft.com/office/powerpoint/2010/main" val="17655464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sual Resourc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FC766A-CB32-471D-A045-1341A0B7E76B}" type="datetime1">
              <a:rPr lang="en-US" smtClean="0"/>
              <a:t>9/11/2018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165368-5914-3148-8693-EF956B2EAB35}" type="slidenum">
              <a:rPr lang="en-US" smtClean="0"/>
              <a:t>‹#›</a:t>
            </a:fld>
            <a:endParaRPr lang="en-US"/>
          </a:p>
        </p:txBody>
      </p:sp>
      <p:sp>
        <p:nvSpPr>
          <p:cNvPr id="5" name="Title 1"/>
          <p:cNvSpPr>
            <a:spLocks noGrp="1"/>
          </p:cNvSpPr>
          <p:nvPr>
            <p:ph type="title" hasCustomPrompt="1"/>
          </p:nvPr>
        </p:nvSpPr>
        <p:spPr>
          <a:xfrm>
            <a:off x="609600" y="274638"/>
            <a:ext cx="10972800" cy="1143000"/>
          </a:xfrm>
        </p:spPr>
        <p:txBody>
          <a:bodyPr/>
          <a:lstStyle>
            <a:lvl1pPr>
              <a:defRPr baseline="0"/>
            </a:lvl1pPr>
          </a:lstStyle>
          <a:p>
            <a:r>
              <a:rPr lang="en-CA" dirty="0"/>
              <a:t>Visual Resources</a:t>
            </a:r>
            <a:endParaRPr lang="en-US" dirty="0"/>
          </a:p>
        </p:txBody>
      </p:sp>
      <p:pic>
        <p:nvPicPr>
          <p:cNvPr id="6" name="Picture 5" descr="FAR logo icon RGB.eps"/>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rot="2700000">
            <a:off x="1200757" y="1670078"/>
            <a:ext cx="1561982" cy="2082643"/>
          </a:xfrm>
          <a:prstGeom prst="rect">
            <a:avLst/>
          </a:prstGeom>
        </p:spPr>
      </p:pic>
      <p:grpSp>
        <p:nvGrpSpPr>
          <p:cNvPr id="18" name="Group 17"/>
          <p:cNvGrpSpPr/>
          <p:nvPr userDrawn="1"/>
        </p:nvGrpSpPr>
        <p:grpSpPr>
          <a:xfrm>
            <a:off x="4330479" y="1965666"/>
            <a:ext cx="3150376" cy="1702222"/>
            <a:chOff x="4276327" y="1965665"/>
            <a:chExt cx="3747638" cy="2699915"/>
          </a:xfrm>
        </p:grpSpPr>
        <p:sp>
          <p:nvSpPr>
            <p:cNvPr id="7" name="Rectangle 6"/>
            <p:cNvSpPr/>
            <p:nvPr userDrawn="1"/>
          </p:nvSpPr>
          <p:spPr>
            <a:xfrm>
              <a:off x="4276327" y="1965665"/>
              <a:ext cx="745736" cy="745736"/>
            </a:xfrm>
            <a:prstGeom prst="rect">
              <a:avLst/>
            </a:prstGeom>
            <a:solidFill>
              <a:srgbClr val="1D6C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5274064" y="1965665"/>
              <a:ext cx="745736" cy="745736"/>
            </a:xfrm>
            <a:prstGeom prst="rect">
              <a:avLst/>
            </a:prstGeom>
            <a:solidFill>
              <a:srgbClr val="157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userDrawn="1"/>
          </p:nvSpPr>
          <p:spPr>
            <a:xfrm>
              <a:off x="6280492" y="1965665"/>
              <a:ext cx="745736" cy="745736"/>
            </a:xfrm>
            <a:prstGeom prst="rect">
              <a:avLst/>
            </a:prstGeom>
            <a:solidFill>
              <a:srgbClr val="CA42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7278229" y="1965665"/>
              <a:ext cx="745736" cy="745736"/>
            </a:xfrm>
            <a:prstGeom prst="rect">
              <a:avLst/>
            </a:prstGeom>
            <a:solidFill>
              <a:srgbClr val="D151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a:off x="4276327" y="2941170"/>
              <a:ext cx="745736" cy="745736"/>
            </a:xfrm>
            <a:prstGeom prst="rect">
              <a:avLst/>
            </a:prstGeom>
            <a:solidFill>
              <a:srgbClr val="6FAA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a:off x="5274064" y="2941170"/>
              <a:ext cx="745736" cy="745736"/>
            </a:xfrm>
            <a:prstGeom prst="rect">
              <a:avLst/>
            </a:prstGeom>
            <a:solidFill>
              <a:srgbClr val="A19C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userDrawn="1"/>
          </p:nvSpPr>
          <p:spPr>
            <a:xfrm>
              <a:off x="6280492" y="2941170"/>
              <a:ext cx="745736" cy="745736"/>
            </a:xfrm>
            <a:prstGeom prst="rect">
              <a:avLst/>
            </a:prstGeom>
            <a:solidFill>
              <a:srgbClr val="E9DB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userDrawn="1"/>
          </p:nvSpPr>
          <p:spPr>
            <a:xfrm>
              <a:off x="7278229" y="2941170"/>
              <a:ext cx="745736" cy="745736"/>
            </a:xfrm>
            <a:prstGeom prst="rect">
              <a:avLst/>
            </a:prstGeom>
            <a:solidFill>
              <a:srgbClr val="77AD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Rectangle 14"/>
            <p:cNvSpPr/>
            <p:nvPr userDrawn="1"/>
          </p:nvSpPr>
          <p:spPr>
            <a:xfrm>
              <a:off x="4276327" y="3919844"/>
              <a:ext cx="745736" cy="745736"/>
            </a:xfrm>
            <a:prstGeom prst="rect">
              <a:avLst/>
            </a:prstGeom>
            <a:solidFill>
              <a:srgbClr val="A120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16" name="Title 1"/>
          <p:cNvSpPr txBox="1">
            <a:spLocks/>
          </p:cNvSpPr>
          <p:nvPr userDrawn="1"/>
        </p:nvSpPr>
        <p:spPr>
          <a:xfrm>
            <a:off x="4330479" y="1576203"/>
            <a:ext cx="3150376" cy="389463"/>
          </a:xfrm>
          <a:prstGeom prst="rect">
            <a:avLst/>
          </a:prstGeom>
        </p:spPr>
        <p:txBody>
          <a:bodyPr vert="horz" lIns="0" tIns="45720" rIns="91440" bIns="45720" rtlCol="0" anchor="t" anchorCtr="0">
            <a:normAutofit/>
          </a:bodyPr>
          <a:lstStyle>
            <a:lvl1pPr algn="l" defTabSz="457200" rtl="0" eaLnBrk="1" latinLnBrk="0" hangingPunct="1">
              <a:spcBef>
                <a:spcPct val="0"/>
              </a:spcBef>
              <a:buNone/>
              <a:defRPr sz="3600" kern="1200" baseline="0">
                <a:solidFill>
                  <a:srgbClr val="198EAA"/>
                </a:solidFill>
                <a:latin typeface="Georgia"/>
                <a:ea typeface="+mj-ea"/>
                <a:cs typeface="Georgia"/>
              </a:defRPr>
            </a:lvl1pPr>
          </a:lstStyle>
          <a:p>
            <a:r>
              <a:rPr lang="en-CA" sz="1600" dirty="0">
                <a:solidFill>
                  <a:schemeClr val="bg1">
                    <a:lumMod val="50000"/>
                  </a:schemeClr>
                </a:solidFill>
              </a:rPr>
              <a:t>Colour Palette</a:t>
            </a:r>
            <a:endParaRPr lang="en-US" sz="1600" dirty="0">
              <a:solidFill>
                <a:schemeClr val="bg1">
                  <a:lumMod val="50000"/>
                </a:schemeClr>
              </a:solidFill>
            </a:endParaRPr>
          </a:p>
        </p:txBody>
      </p:sp>
      <p:sp>
        <p:nvSpPr>
          <p:cNvPr id="17" name="Title 1"/>
          <p:cNvSpPr txBox="1">
            <a:spLocks/>
          </p:cNvSpPr>
          <p:nvPr userDrawn="1"/>
        </p:nvSpPr>
        <p:spPr>
          <a:xfrm>
            <a:off x="609600" y="1597410"/>
            <a:ext cx="4996851" cy="389463"/>
          </a:xfrm>
          <a:prstGeom prst="rect">
            <a:avLst/>
          </a:prstGeom>
        </p:spPr>
        <p:txBody>
          <a:bodyPr vert="horz" lIns="0" tIns="45720" rIns="91440" bIns="45720" rtlCol="0" anchor="t" anchorCtr="0">
            <a:normAutofit/>
          </a:bodyPr>
          <a:lstStyle>
            <a:lvl1pPr algn="l" defTabSz="457200" rtl="0" eaLnBrk="1" latinLnBrk="0" hangingPunct="1">
              <a:spcBef>
                <a:spcPct val="0"/>
              </a:spcBef>
              <a:buNone/>
              <a:defRPr sz="3600" kern="1200" baseline="0">
                <a:solidFill>
                  <a:srgbClr val="198EAA"/>
                </a:solidFill>
                <a:latin typeface="Georgia"/>
                <a:ea typeface="+mj-ea"/>
                <a:cs typeface="Georgia"/>
              </a:defRPr>
            </a:lvl1pPr>
          </a:lstStyle>
          <a:p>
            <a:r>
              <a:rPr lang="en-CA" sz="1600" dirty="0">
                <a:solidFill>
                  <a:schemeClr val="bg1">
                    <a:lumMod val="50000"/>
                  </a:schemeClr>
                </a:solidFill>
              </a:rPr>
              <a:t>FAR Logo Icon</a:t>
            </a:r>
            <a:endParaRPr lang="en-US" sz="1600" dirty="0">
              <a:solidFill>
                <a:schemeClr val="bg1">
                  <a:lumMod val="50000"/>
                </a:schemeClr>
              </a:solidFill>
            </a:endParaRPr>
          </a:p>
        </p:txBody>
      </p:sp>
      <p:pic>
        <p:nvPicPr>
          <p:cNvPr id="21" name="Picture 20"/>
          <p:cNvPicPr>
            <a:picLocks noChangeAspect="1"/>
          </p:cNvPicPr>
          <p:nvPr userDrawn="1"/>
        </p:nvPicPr>
        <p:blipFill>
          <a:blip r:embed="rId3">
            <a:alphaModFix amt="10000"/>
            <a:extLst>
              <a:ext uri="{28A0092B-C50C-407E-A947-70E740481C1C}">
                <a14:useLocalDpi xmlns:a14="http://schemas.microsoft.com/office/drawing/2010/main" val="0"/>
              </a:ext>
            </a:extLst>
          </a:blip>
          <a:stretch>
            <a:fillRect/>
          </a:stretch>
        </p:blipFill>
        <p:spPr>
          <a:xfrm rot="491597">
            <a:off x="7924800" y="4480560"/>
            <a:ext cx="4724957" cy="3543718"/>
          </a:xfrm>
          <a:prstGeom prst="rect">
            <a:avLst/>
          </a:prstGeom>
          <a:noFill/>
          <a:ln>
            <a:noFill/>
          </a:ln>
          <a:effectLst>
            <a:outerShdw blurRad="50800" dist="50800" dir="5400000" algn="ctr" rotWithShape="0">
              <a:srgbClr val="000000">
                <a:alpha val="15000"/>
              </a:srgbClr>
            </a:outerShdw>
          </a:effectLst>
          <a:scene3d>
            <a:camera prst="orthographicFront">
              <a:rot lat="0" lon="0" rev="1500000"/>
            </a:camera>
            <a:lightRig rig="threePt" dir="t"/>
          </a:scene3d>
        </p:spPr>
      </p:pic>
    </p:spTree>
    <p:extLst>
      <p:ext uri="{BB962C8B-B14F-4D97-AF65-F5344CB8AC3E}">
        <p14:creationId xmlns:p14="http://schemas.microsoft.com/office/powerpoint/2010/main" val="2062940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Visual Resourc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BC80A1-572C-4097-B6E8-161A61D67A2C}" type="datetime1">
              <a:rPr lang="en-US" smtClean="0"/>
              <a:t>9/11/2018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165368-5914-3148-8693-EF956B2EAB35}" type="slidenum">
              <a:rPr lang="en-US" smtClean="0"/>
              <a:t>‹#›</a:t>
            </a:fld>
            <a:endParaRPr lang="en-US"/>
          </a:p>
        </p:txBody>
      </p:sp>
      <p:sp>
        <p:nvSpPr>
          <p:cNvPr id="5" name="Title 1"/>
          <p:cNvSpPr>
            <a:spLocks noGrp="1"/>
          </p:cNvSpPr>
          <p:nvPr>
            <p:ph type="title" hasCustomPrompt="1"/>
          </p:nvPr>
        </p:nvSpPr>
        <p:spPr>
          <a:xfrm>
            <a:off x="609600" y="274638"/>
            <a:ext cx="10972800" cy="1143000"/>
          </a:xfrm>
        </p:spPr>
        <p:txBody>
          <a:bodyPr/>
          <a:lstStyle>
            <a:lvl1pPr>
              <a:defRPr baseline="0"/>
            </a:lvl1pPr>
          </a:lstStyle>
          <a:p>
            <a:r>
              <a:rPr lang="en-CA" dirty="0"/>
              <a:t>Chart Resources</a:t>
            </a:r>
            <a:endParaRPr lang="en-US" dirty="0"/>
          </a:p>
        </p:txBody>
      </p:sp>
      <p:sp>
        <p:nvSpPr>
          <p:cNvPr id="17" name="Title 1"/>
          <p:cNvSpPr txBox="1">
            <a:spLocks/>
          </p:cNvSpPr>
          <p:nvPr userDrawn="1"/>
        </p:nvSpPr>
        <p:spPr>
          <a:xfrm>
            <a:off x="609600" y="1597410"/>
            <a:ext cx="4996851" cy="389463"/>
          </a:xfrm>
          <a:prstGeom prst="rect">
            <a:avLst/>
          </a:prstGeom>
        </p:spPr>
        <p:txBody>
          <a:bodyPr vert="horz" lIns="0" tIns="45720" rIns="91440" bIns="45720" rtlCol="0" anchor="t" anchorCtr="0">
            <a:normAutofit/>
          </a:bodyPr>
          <a:lstStyle>
            <a:lvl1pPr algn="l" defTabSz="457200" rtl="0" eaLnBrk="1" latinLnBrk="0" hangingPunct="1">
              <a:spcBef>
                <a:spcPct val="0"/>
              </a:spcBef>
              <a:buNone/>
              <a:defRPr sz="3600" kern="1200" baseline="0">
                <a:solidFill>
                  <a:srgbClr val="198EAA"/>
                </a:solidFill>
                <a:latin typeface="Georgia"/>
                <a:ea typeface="+mj-ea"/>
                <a:cs typeface="Georgia"/>
              </a:defRPr>
            </a:lvl1pPr>
          </a:lstStyle>
          <a:p>
            <a:r>
              <a:rPr lang="en-CA" sz="1600" dirty="0">
                <a:solidFill>
                  <a:schemeClr val="bg1">
                    <a:lumMod val="50000"/>
                  </a:schemeClr>
                </a:solidFill>
              </a:rPr>
              <a:t>Pie Chart Example 1</a:t>
            </a:r>
            <a:endParaRPr lang="en-US" sz="1600" dirty="0">
              <a:solidFill>
                <a:schemeClr val="bg1">
                  <a:lumMod val="50000"/>
                </a:schemeClr>
              </a:solidFill>
            </a:endParaRPr>
          </a:p>
        </p:txBody>
      </p:sp>
      <p:graphicFrame>
        <p:nvGraphicFramePr>
          <p:cNvPr id="19" name="Chart 18"/>
          <p:cNvGraphicFramePr/>
          <p:nvPr userDrawn="1">
            <p:extLst/>
          </p:nvPr>
        </p:nvGraphicFramePr>
        <p:xfrm>
          <a:off x="609600" y="2009082"/>
          <a:ext cx="3548243" cy="1774121"/>
        </p:xfrm>
        <a:graphic>
          <a:graphicData uri="http://schemas.openxmlformats.org/drawingml/2006/chart">
            <c:chart xmlns:c="http://schemas.openxmlformats.org/drawingml/2006/chart" xmlns:r="http://schemas.openxmlformats.org/officeDocument/2006/relationships" r:id="rId2"/>
          </a:graphicData>
        </a:graphic>
      </p:graphicFrame>
      <p:sp>
        <p:nvSpPr>
          <p:cNvPr id="20" name="Title 1"/>
          <p:cNvSpPr txBox="1">
            <a:spLocks/>
          </p:cNvSpPr>
          <p:nvPr userDrawn="1"/>
        </p:nvSpPr>
        <p:spPr>
          <a:xfrm>
            <a:off x="5084015" y="1597410"/>
            <a:ext cx="4996851" cy="389463"/>
          </a:xfrm>
          <a:prstGeom prst="rect">
            <a:avLst/>
          </a:prstGeom>
        </p:spPr>
        <p:txBody>
          <a:bodyPr vert="horz" lIns="0" tIns="45720" rIns="91440" bIns="45720" rtlCol="0" anchor="t" anchorCtr="0">
            <a:normAutofit/>
          </a:bodyPr>
          <a:lstStyle>
            <a:lvl1pPr algn="l" defTabSz="457200" rtl="0" eaLnBrk="1" latinLnBrk="0" hangingPunct="1">
              <a:spcBef>
                <a:spcPct val="0"/>
              </a:spcBef>
              <a:buNone/>
              <a:defRPr sz="3600" kern="1200" baseline="0">
                <a:solidFill>
                  <a:srgbClr val="198EAA"/>
                </a:solidFill>
                <a:latin typeface="Georgia"/>
                <a:ea typeface="+mj-ea"/>
                <a:cs typeface="Georgia"/>
              </a:defRPr>
            </a:lvl1pPr>
          </a:lstStyle>
          <a:p>
            <a:r>
              <a:rPr lang="en-CA" sz="1600" dirty="0">
                <a:solidFill>
                  <a:schemeClr val="bg1">
                    <a:lumMod val="50000"/>
                  </a:schemeClr>
                </a:solidFill>
              </a:rPr>
              <a:t>Bar Chart Example</a:t>
            </a:r>
            <a:endParaRPr lang="en-US" sz="1600" dirty="0">
              <a:solidFill>
                <a:schemeClr val="bg1">
                  <a:lumMod val="50000"/>
                </a:schemeClr>
              </a:solidFill>
            </a:endParaRPr>
          </a:p>
        </p:txBody>
      </p:sp>
      <p:graphicFrame>
        <p:nvGraphicFramePr>
          <p:cNvPr id="21" name="Chart 20"/>
          <p:cNvGraphicFramePr/>
          <p:nvPr userDrawn="1">
            <p:extLst/>
          </p:nvPr>
        </p:nvGraphicFramePr>
        <p:xfrm>
          <a:off x="5084013" y="2009082"/>
          <a:ext cx="5635936" cy="1774121"/>
        </p:xfrm>
        <a:graphic>
          <a:graphicData uri="http://schemas.openxmlformats.org/drawingml/2006/chart">
            <c:chart xmlns:c="http://schemas.openxmlformats.org/drawingml/2006/chart" xmlns:r="http://schemas.openxmlformats.org/officeDocument/2006/relationships" r:id="rId3"/>
          </a:graphicData>
        </a:graphic>
      </p:graphicFrame>
      <p:sp>
        <p:nvSpPr>
          <p:cNvPr id="22" name="Title 1"/>
          <p:cNvSpPr txBox="1">
            <a:spLocks/>
          </p:cNvSpPr>
          <p:nvPr userDrawn="1"/>
        </p:nvSpPr>
        <p:spPr>
          <a:xfrm>
            <a:off x="609600" y="3985841"/>
            <a:ext cx="4996851" cy="389463"/>
          </a:xfrm>
          <a:prstGeom prst="rect">
            <a:avLst/>
          </a:prstGeom>
        </p:spPr>
        <p:txBody>
          <a:bodyPr vert="horz" lIns="0" tIns="45720" rIns="91440" bIns="45720" rtlCol="0" anchor="t" anchorCtr="0">
            <a:normAutofit/>
          </a:bodyPr>
          <a:lstStyle>
            <a:lvl1pPr algn="l" defTabSz="457200" rtl="0" eaLnBrk="1" latinLnBrk="0" hangingPunct="1">
              <a:spcBef>
                <a:spcPct val="0"/>
              </a:spcBef>
              <a:buNone/>
              <a:defRPr sz="3600" kern="1200" baseline="0">
                <a:solidFill>
                  <a:srgbClr val="198EAA"/>
                </a:solidFill>
                <a:latin typeface="Georgia"/>
                <a:ea typeface="+mj-ea"/>
                <a:cs typeface="Georgia"/>
              </a:defRPr>
            </a:lvl1pPr>
          </a:lstStyle>
          <a:p>
            <a:r>
              <a:rPr lang="en-CA" sz="1600" dirty="0">
                <a:solidFill>
                  <a:schemeClr val="bg1">
                    <a:lumMod val="50000"/>
                  </a:schemeClr>
                </a:solidFill>
              </a:rPr>
              <a:t>Pie Chart Example 2</a:t>
            </a:r>
            <a:endParaRPr lang="en-US" sz="1600" dirty="0">
              <a:solidFill>
                <a:schemeClr val="bg1">
                  <a:lumMod val="50000"/>
                </a:schemeClr>
              </a:solidFill>
            </a:endParaRPr>
          </a:p>
        </p:txBody>
      </p:sp>
      <p:graphicFrame>
        <p:nvGraphicFramePr>
          <p:cNvPr id="23" name="Chart 22"/>
          <p:cNvGraphicFramePr/>
          <p:nvPr userDrawn="1">
            <p:extLst/>
          </p:nvPr>
        </p:nvGraphicFramePr>
        <p:xfrm>
          <a:off x="609600" y="4397513"/>
          <a:ext cx="3548243" cy="1774121"/>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1"/>
          <p:cNvSpPr txBox="1">
            <a:spLocks/>
          </p:cNvSpPr>
          <p:nvPr userDrawn="1"/>
        </p:nvSpPr>
        <p:spPr>
          <a:xfrm>
            <a:off x="5084015" y="3974190"/>
            <a:ext cx="4996851" cy="389463"/>
          </a:xfrm>
          <a:prstGeom prst="rect">
            <a:avLst/>
          </a:prstGeom>
        </p:spPr>
        <p:txBody>
          <a:bodyPr vert="horz" lIns="0" tIns="45720" rIns="91440" bIns="45720" rtlCol="0" anchor="t" anchorCtr="0">
            <a:normAutofit/>
          </a:bodyPr>
          <a:lstStyle>
            <a:lvl1pPr algn="l" defTabSz="457200" rtl="0" eaLnBrk="1" latinLnBrk="0" hangingPunct="1">
              <a:spcBef>
                <a:spcPct val="0"/>
              </a:spcBef>
              <a:buNone/>
              <a:defRPr sz="3600" kern="1200" baseline="0">
                <a:solidFill>
                  <a:srgbClr val="198EAA"/>
                </a:solidFill>
                <a:latin typeface="Georgia"/>
                <a:ea typeface="+mj-ea"/>
                <a:cs typeface="Georgia"/>
              </a:defRPr>
            </a:lvl1pPr>
          </a:lstStyle>
          <a:p>
            <a:r>
              <a:rPr lang="en-CA" sz="1600" dirty="0">
                <a:solidFill>
                  <a:schemeClr val="bg1">
                    <a:lumMod val="50000"/>
                  </a:schemeClr>
                </a:solidFill>
              </a:rPr>
              <a:t>Doughnut Chart Example</a:t>
            </a:r>
            <a:endParaRPr lang="en-US" sz="1600" dirty="0">
              <a:solidFill>
                <a:schemeClr val="bg1">
                  <a:lumMod val="50000"/>
                </a:schemeClr>
              </a:solidFill>
            </a:endParaRPr>
          </a:p>
        </p:txBody>
      </p:sp>
      <p:graphicFrame>
        <p:nvGraphicFramePr>
          <p:cNvPr id="25" name="Chart 24"/>
          <p:cNvGraphicFramePr/>
          <p:nvPr userDrawn="1">
            <p:extLst/>
          </p:nvPr>
        </p:nvGraphicFramePr>
        <p:xfrm>
          <a:off x="5270447" y="4385862"/>
          <a:ext cx="4004639" cy="1774121"/>
        </p:xfrm>
        <a:graphic>
          <a:graphicData uri="http://schemas.openxmlformats.org/drawingml/2006/chart">
            <c:chart xmlns:c="http://schemas.openxmlformats.org/drawingml/2006/chart" xmlns:r="http://schemas.openxmlformats.org/officeDocument/2006/relationships" r:id="rId5"/>
          </a:graphicData>
        </a:graphic>
      </p:graphicFrame>
      <p:pic>
        <p:nvPicPr>
          <p:cNvPr id="16" name="Picture 15"/>
          <p:cNvPicPr>
            <a:picLocks noChangeAspect="1"/>
          </p:cNvPicPr>
          <p:nvPr userDrawn="1"/>
        </p:nvPicPr>
        <p:blipFill>
          <a:blip r:embed="rId6">
            <a:alphaModFix amt="10000"/>
            <a:extLst>
              <a:ext uri="{28A0092B-C50C-407E-A947-70E740481C1C}">
                <a14:useLocalDpi xmlns:a14="http://schemas.microsoft.com/office/drawing/2010/main" val="0"/>
              </a:ext>
            </a:extLst>
          </a:blip>
          <a:stretch>
            <a:fillRect/>
          </a:stretch>
        </p:blipFill>
        <p:spPr>
          <a:xfrm rot="491597">
            <a:off x="7924800" y="4480560"/>
            <a:ext cx="4724957" cy="3543718"/>
          </a:xfrm>
          <a:prstGeom prst="rect">
            <a:avLst/>
          </a:prstGeom>
          <a:noFill/>
          <a:ln>
            <a:noFill/>
          </a:ln>
          <a:effectLst>
            <a:outerShdw blurRad="50800" dist="50800" dir="5400000" algn="ctr" rotWithShape="0">
              <a:srgbClr val="000000">
                <a:alpha val="15000"/>
              </a:srgbClr>
            </a:outerShdw>
          </a:effectLst>
          <a:scene3d>
            <a:camera prst="orthographicFront">
              <a:rot lat="0" lon="0" rev="1500000"/>
            </a:camera>
            <a:lightRig rig="threePt" dir="t"/>
          </a:scene3d>
        </p:spPr>
      </p:pic>
    </p:spTree>
    <p:extLst>
      <p:ext uri="{BB962C8B-B14F-4D97-AF65-F5344CB8AC3E}">
        <p14:creationId xmlns:p14="http://schemas.microsoft.com/office/powerpoint/2010/main" val="3992452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833784"/>
          </a:xfrm>
        </p:spPr>
        <p:txBody>
          <a:bodyPr anchor="t" anchorCtr="0"/>
          <a:lstStyle>
            <a:lvl1pPr algn="l">
              <a:defRPr sz="2000" b="0"/>
            </a:lvl1pPr>
          </a:lstStyle>
          <a:p>
            <a:r>
              <a:rPr lang="en-CA" dirty="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Text Placeholder 3"/>
          <p:cNvSpPr>
            <a:spLocks noGrp="1"/>
          </p:cNvSpPr>
          <p:nvPr>
            <p:ph type="body" sz="half" idx="2"/>
          </p:nvPr>
        </p:nvSpPr>
        <p:spPr>
          <a:xfrm>
            <a:off x="609601" y="1106835"/>
            <a:ext cx="4011084" cy="5019329"/>
          </a:xfrm>
        </p:spPr>
        <p:txBody>
          <a:bodyPr l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a:t>Click to edit Master text styles</a:t>
            </a:r>
          </a:p>
        </p:txBody>
      </p:sp>
      <p:sp>
        <p:nvSpPr>
          <p:cNvPr id="5" name="Date Placeholder 4"/>
          <p:cNvSpPr>
            <a:spLocks noGrp="1"/>
          </p:cNvSpPr>
          <p:nvPr>
            <p:ph type="dt" sz="half" idx="10"/>
          </p:nvPr>
        </p:nvSpPr>
        <p:spPr/>
        <p:txBody>
          <a:bodyPr/>
          <a:lstStyle/>
          <a:p>
            <a:fld id="{9D143B1F-0B4A-4F9B-9E65-C67E0C4B1FDA}" type="datetime1">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65368-5914-3148-8693-EF956B2EAB35}" type="slidenum">
              <a:rPr lang="en-US" smtClean="0"/>
              <a:t>‹#›</a:t>
            </a:fld>
            <a:endParaRPr lang="en-US"/>
          </a:p>
        </p:txBody>
      </p:sp>
      <p:pic>
        <p:nvPicPr>
          <p:cNvPr id="10" name="Picture 9"/>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491597">
            <a:off x="7924800" y="4480560"/>
            <a:ext cx="4724957" cy="3543718"/>
          </a:xfrm>
          <a:prstGeom prst="rect">
            <a:avLst/>
          </a:prstGeom>
          <a:noFill/>
          <a:ln>
            <a:noFill/>
          </a:ln>
          <a:effectLst>
            <a:outerShdw blurRad="50800" dist="50800" dir="5400000" algn="ctr" rotWithShape="0">
              <a:srgbClr val="000000">
                <a:alpha val="15000"/>
              </a:srgbClr>
            </a:outerShdw>
          </a:effectLst>
          <a:scene3d>
            <a:camera prst="orthographicFront">
              <a:rot lat="0" lon="0" rev="1500000"/>
            </a:camera>
            <a:lightRig rig="threePt" dir="t"/>
          </a:scene3d>
        </p:spPr>
      </p:pic>
    </p:spTree>
    <p:extLst>
      <p:ext uri="{BB962C8B-B14F-4D97-AF65-F5344CB8AC3E}">
        <p14:creationId xmlns:p14="http://schemas.microsoft.com/office/powerpoint/2010/main" val="24444684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gradFill flip="none" rotWithShape="1">
            <a:gsLst>
              <a:gs pos="0">
                <a:srgbClr val="198EAA">
                  <a:alpha val="14000"/>
                </a:srgbClr>
              </a:gs>
              <a:gs pos="100000">
                <a:srgbClr val="FFFFFF"/>
              </a:gs>
            </a:gsLst>
            <a:lin ang="57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CA" dirty="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14A3E8E1-CDB9-45EC-92D0-44E8DD6B17B9}" type="datetime1">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65368-5914-3148-8693-EF956B2EAB35}" type="slidenum">
              <a:rPr lang="en-US" smtClean="0"/>
              <a:t>‹#›</a:t>
            </a:fld>
            <a:endParaRPr lang="en-US"/>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491597">
            <a:off x="7924800" y="4480560"/>
            <a:ext cx="4724957" cy="3543718"/>
          </a:xfrm>
          <a:prstGeom prst="rect">
            <a:avLst/>
          </a:prstGeom>
          <a:noFill/>
          <a:ln>
            <a:noFill/>
          </a:ln>
          <a:effectLst>
            <a:outerShdw blurRad="50800" dist="50800" dir="5400000" algn="ctr" rotWithShape="0">
              <a:srgbClr val="000000">
                <a:alpha val="15000"/>
              </a:srgbClr>
            </a:outerShdw>
          </a:effectLst>
          <a:scene3d>
            <a:camera prst="orthographicFront">
              <a:rot lat="0" lon="0" rev="1500000"/>
            </a:camera>
            <a:lightRig rig="threePt" dir="t"/>
          </a:scene3d>
        </p:spPr>
      </p:pic>
    </p:spTree>
    <p:extLst>
      <p:ext uri="{BB962C8B-B14F-4D97-AF65-F5344CB8AC3E}">
        <p14:creationId xmlns:p14="http://schemas.microsoft.com/office/powerpoint/2010/main" val="3297696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61FDABDA-3951-4DA9-AC5D-DF62ECCEA4C7}" type="datetime1">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65368-5914-3148-8693-EF956B2EAB35}" type="slidenum">
              <a:rPr lang="en-US" smtClean="0"/>
              <a:t>‹#›</a:t>
            </a:fld>
            <a:endParaRPr lang="en-US"/>
          </a:p>
        </p:txBody>
      </p:sp>
      <p:pic>
        <p:nvPicPr>
          <p:cNvPr id="10" name="Picture 9"/>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491597">
            <a:off x="7924800" y="4480560"/>
            <a:ext cx="4724957" cy="3543718"/>
          </a:xfrm>
          <a:prstGeom prst="rect">
            <a:avLst/>
          </a:prstGeom>
          <a:noFill/>
          <a:ln>
            <a:noFill/>
          </a:ln>
          <a:effectLst>
            <a:outerShdw blurRad="50800" dist="50800" dir="5400000" algn="ctr" rotWithShape="0">
              <a:srgbClr val="000000">
                <a:alpha val="15000"/>
              </a:srgbClr>
            </a:outerShdw>
          </a:effectLst>
          <a:scene3d>
            <a:camera prst="orthographicFront">
              <a:rot lat="0" lon="0" rev="1500000"/>
            </a:camera>
            <a:lightRig rig="threePt" dir="t"/>
          </a:scene3d>
        </p:spPr>
      </p:pic>
    </p:spTree>
    <p:extLst>
      <p:ext uri="{BB962C8B-B14F-4D97-AF65-F5344CB8AC3E}">
        <p14:creationId xmlns:p14="http://schemas.microsoft.com/office/powerpoint/2010/main" val="153912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9E263CE1-F612-4A8D-949C-0C011AAD8746}" type="datetime1">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65368-5914-3148-8693-EF956B2EAB35}" type="slidenum">
              <a:rPr lang="en-US" smtClean="0"/>
              <a:t>‹#›</a:t>
            </a:fld>
            <a:endParaRPr lang="en-US"/>
          </a:p>
        </p:txBody>
      </p:sp>
      <p:pic>
        <p:nvPicPr>
          <p:cNvPr id="10" name="Picture 9"/>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491597">
            <a:off x="7924800" y="4480560"/>
            <a:ext cx="4724957" cy="3543718"/>
          </a:xfrm>
          <a:prstGeom prst="rect">
            <a:avLst/>
          </a:prstGeom>
          <a:noFill/>
          <a:ln>
            <a:noFill/>
          </a:ln>
          <a:effectLst>
            <a:outerShdw blurRad="50800" dist="50800" dir="5400000" algn="ctr" rotWithShape="0">
              <a:srgbClr val="000000">
                <a:alpha val="15000"/>
              </a:srgbClr>
            </a:outerShdw>
          </a:effectLst>
          <a:scene3d>
            <a:camera prst="orthographicFront">
              <a:rot lat="0" lon="0" rev="1500000"/>
            </a:camera>
            <a:lightRig rig="threePt" dir="t"/>
          </a:scene3d>
        </p:spPr>
      </p:pic>
    </p:spTree>
    <p:extLst>
      <p:ext uri="{BB962C8B-B14F-4D97-AF65-F5344CB8AC3E}">
        <p14:creationId xmlns:p14="http://schemas.microsoft.com/office/powerpoint/2010/main" val="2245682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urel Leaves Gre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514BDC-E36D-4239-B0F2-EAAF01DA7E3E}" type="datetime1">
              <a:rPr lang="en-US" smtClean="0"/>
              <a:t>9/11/2018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165368-5914-3148-8693-EF956B2EAB35}" type="slidenum">
              <a:rPr lang="en-US" smtClean="0"/>
              <a:pPr/>
              <a:t>‹#›</a:t>
            </a:fld>
            <a:endParaRPr lang="en-US"/>
          </a:p>
        </p:txBody>
      </p:sp>
      <p:pic>
        <p:nvPicPr>
          <p:cNvPr id="8" name="Picture 7">
            <a:extLst>
              <a:ext uri="{FF2B5EF4-FFF2-40B4-BE49-F238E27FC236}">
                <a16:creationId xmlns:a16="http://schemas.microsoft.com/office/drawing/2014/main" id="{348F7C8D-254E-1B4D-9FC2-D1E60E20272E}"/>
              </a:ext>
            </a:extLst>
          </p:cNvPr>
          <p:cNvPicPr>
            <a:picLocks/>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491597">
            <a:off x="9172781" y="4464599"/>
            <a:ext cx="3543300" cy="3543718"/>
          </a:xfrm>
          <a:prstGeom prst="rect">
            <a:avLst/>
          </a:prstGeom>
          <a:noFill/>
          <a:ln>
            <a:noFill/>
          </a:ln>
          <a:effectLst>
            <a:outerShdw blurRad="50800" dist="50800" dir="5400000" algn="ctr" rotWithShape="0">
              <a:srgbClr val="000000">
                <a:alpha val="15000"/>
              </a:srgbClr>
            </a:outerShdw>
          </a:effectLst>
          <a:scene3d>
            <a:camera prst="orthographicFront">
              <a:rot lat="0" lon="0" rev="1500000"/>
            </a:camera>
            <a:lightRig rig="threePt" dir="t"/>
          </a:scene3d>
        </p:spPr>
      </p:pic>
    </p:spTree>
    <p:extLst>
      <p:ext uri="{BB962C8B-B14F-4D97-AF65-F5344CB8AC3E}">
        <p14:creationId xmlns:p14="http://schemas.microsoft.com/office/powerpoint/2010/main" val="62001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Click to edit Master title style</a:t>
            </a:r>
            <a:endParaRPr lang="en-US" dirty="0"/>
          </a:p>
        </p:txBody>
      </p:sp>
      <p:sp>
        <p:nvSpPr>
          <p:cNvPr id="3" name="Content Placeholder 2"/>
          <p:cNvSpPr>
            <a:spLocks noGrp="1"/>
          </p:cNvSpPr>
          <p:nvPr>
            <p:ph idx="1"/>
          </p:nvPr>
        </p:nvSpPr>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Date Placeholder 3"/>
          <p:cNvSpPr>
            <a:spLocks noGrp="1"/>
          </p:cNvSpPr>
          <p:nvPr>
            <p:ph type="dt" sz="half" idx="10"/>
          </p:nvPr>
        </p:nvSpPr>
        <p:spPr/>
        <p:txBody>
          <a:bodyPr/>
          <a:lstStyle/>
          <a:p>
            <a:fld id="{5728F82D-4738-41D9-BB6C-E01282D0FED9}" type="datetime1">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65368-5914-3148-8693-EF956B2EAB35}" type="slidenum">
              <a:rPr lang="en-US" smtClean="0"/>
              <a:t>‹#›</a:t>
            </a:fld>
            <a:endParaRPr lang="en-US"/>
          </a:p>
        </p:txBody>
      </p:sp>
      <p:pic>
        <p:nvPicPr>
          <p:cNvPr id="8" name="Picture 7">
            <a:extLst>
              <a:ext uri="{FF2B5EF4-FFF2-40B4-BE49-F238E27FC236}">
                <a16:creationId xmlns:a16="http://schemas.microsoft.com/office/drawing/2014/main" id="{6192006F-B0AD-7140-B69D-C3F80FB52C33}"/>
              </a:ext>
            </a:extLst>
          </p:cNvPr>
          <p:cNvPicPr>
            <a:picLocks/>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491597">
            <a:off x="9172781" y="4464599"/>
            <a:ext cx="3543300" cy="3543718"/>
          </a:xfrm>
          <a:prstGeom prst="rect">
            <a:avLst/>
          </a:prstGeom>
          <a:noFill/>
          <a:ln>
            <a:noFill/>
          </a:ln>
          <a:effectLst>
            <a:outerShdw blurRad="50800" dist="50800" dir="5400000" algn="ctr" rotWithShape="0">
              <a:srgbClr val="000000">
                <a:alpha val="15000"/>
              </a:srgbClr>
            </a:outerShdw>
          </a:effectLst>
          <a:scene3d>
            <a:camera prst="orthographicFront">
              <a:rot lat="0" lon="0" rev="1500000"/>
            </a:camera>
            <a:lightRig rig="threePt" dir="t"/>
          </a:scene3d>
        </p:spPr>
      </p:pic>
    </p:spTree>
    <p:extLst>
      <p:ext uri="{BB962C8B-B14F-4D97-AF65-F5344CB8AC3E}">
        <p14:creationId xmlns:p14="http://schemas.microsoft.com/office/powerpoint/2010/main" val="3512602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Click to edit Master title style</a:t>
            </a:r>
            <a:endParaRPr lang="en-US" dirty="0"/>
          </a:p>
        </p:txBody>
      </p:sp>
      <p:sp>
        <p:nvSpPr>
          <p:cNvPr id="4" name="Date Placeholder 3"/>
          <p:cNvSpPr>
            <a:spLocks noGrp="1"/>
          </p:cNvSpPr>
          <p:nvPr>
            <p:ph type="dt" sz="half" idx="10"/>
          </p:nvPr>
        </p:nvSpPr>
        <p:spPr/>
        <p:txBody>
          <a:bodyPr/>
          <a:lstStyle/>
          <a:p>
            <a:fld id="{3BD36CAD-AD53-44F8-9457-AE2DE6937F63}" type="datetime1">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65368-5914-3148-8693-EF956B2EAB35}" type="slidenum">
              <a:rPr lang="en-US" smtClean="0"/>
              <a:t>‹#›</a:t>
            </a:fld>
            <a:endParaRPr lang="en-US"/>
          </a:p>
        </p:txBody>
      </p:sp>
      <p:cxnSp>
        <p:nvCxnSpPr>
          <p:cNvPr id="9" name="Straight Connector 8"/>
          <p:cNvCxnSpPr/>
          <p:nvPr userDrawn="1"/>
        </p:nvCxnSpPr>
        <p:spPr>
          <a:xfrm>
            <a:off x="609600" y="1013627"/>
            <a:ext cx="10972800" cy="0"/>
          </a:xfrm>
          <a:prstGeom prst="line">
            <a:avLst/>
          </a:prstGeom>
          <a:ln w="12700" cmpd="sng">
            <a:solidFill>
              <a:srgbClr val="198EAA"/>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3"/>
          </p:nvPr>
        </p:nvSpPr>
        <p:spPr>
          <a:xfrm>
            <a:off x="609600" y="1141789"/>
            <a:ext cx="10972800" cy="4984377"/>
          </a:xfrm>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pic>
        <p:nvPicPr>
          <p:cNvPr id="11" name="Picture 10">
            <a:extLst>
              <a:ext uri="{FF2B5EF4-FFF2-40B4-BE49-F238E27FC236}">
                <a16:creationId xmlns:a16="http://schemas.microsoft.com/office/drawing/2014/main" id="{2588AAC5-4A00-3546-AED6-9D9F1CA2D873}"/>
              </a:ext>
            </a:extLst>
          </p:cNvPr>
          <p:cNvPicPr>
            <a:picLocks/>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491597">
            <a:off x="9172781" y="4464599"/>
            <a:ext cx="3543300" cy="3543718"/>
          </a:xfrm>
          <a:prstGeom prst="rect">
            <a:avLst/>
          </a:prstGeom>
          <a:noFill/>
          <a:ln>
            <a:noFill/>
          </a:ln>
          <a:effectLst>
            <a:outerShdw blurRad="50800" dist="50800" dir="5400000" algn="ctr" rotWithShape="0">
              <a:srgbClr val="000000">
                <a:alpha val="15000"/>
              </a:srgbClr>
            </a:outerShdw>
          </a:effectLst>
          <a:scene3d>
            <a:camera prst="orthographicFront">
              <a:rot lat="0" lon="0" rev="1500000"/>
            </a:camera>
            <a:lightRig rig="threePt" dir="t"/>
          </a:scene3d>
        </p:spPr>
      </p:pic>
    </p:spTree>
    <p:extLst>
      <p:ext uri="{BB962C8B-B14F-4D97-AF65-F5344CB8AC3E}">
        <p14:creationId xmlns:p14="http://schemas.microsoft.com/office/powerpoint/2010/main" val="2881545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E934F81B-CC95-4100-B1C9-7EAE9E3E40B4}" type="datetime1">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65368-5914-3148-8693-EF956B2EAB35}" type="slidenum">
              <a:rPr lang="en-US" smtClean="0"/>
              <a:t>‹#›</a:t>
            </a:fld>
            <a:endParaRPr lang="en-US"/>
          </a:p>
        </p:txBody>
      </p:sp>
      <p:pic>
        <p:nvPicPr>
          <p:cNvPr id="8" name="Picture 7">
            <a:extLst>
              <a:ext uri="{FF2B5EF4-FFF2-40B4-BE49-F238E27FC236}">
                <a16:creationId xmlns:a16="http://schemas.microsoft.com/office/drawing/2014/main" id="{853BB138-5DCC-2943-B5B6-1AA10B411D71}"/>
              </a:ext>
            </a:extLst>
          </p:cNvPr>
          <p:cNvPicPr>
            <a:picLocks/>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491597">
            <a:off x="9172781" y="4464599"/>
            <a:ext cx="3543300" cy="3543718"/>
          </a:xfrm>
          <a:prstGeom prst="rect">
            <a:avLst/>
          </a:prstGeom>
          <a:noFill/>
          <a:ln>
            <a:noFill/>
          </a:ln>
          <a:effectLst>
            <a:outerShdw blurRad="50800" dist="50800" dir="5400000" algn="ctr" rotWithShape="0">
              <a:srgbClr val="000000">
                <a:alpha val="15000"/>
              </a:srgbClr>
            </a:outerShdw>
          </a:effectLst>
          <a:scene3d>
            <a:camera prst="orthographicFront">
              <a:rot lat="0" lon="0" rev="1500000"/>
            </a:camera>
            <a:lightRig rig="threePt" dir="t"/>
          </a:scene3d>
        </p:spPr>
      </p:pic>
    </p:spTree>
    <p:extLst>
      <p:ext uri="{BB962C8B-B14F-4D97-AF65-F5344CB8AC3E}">
        <p14:creationId xmlns:p14="http://schemas.microsoft.com/office/powerpoint/2010/main" val="373367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609600" y="1122514"/>
            <a:ext cx="5384800" cy="5040802"/>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6197600" y="1122514"/>
            <a:ext cx="5384800" cy="5040802"/>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Date Placeholder 4"/>
          <p:cNvSpPr>
            <a:spLocks noGrp="1"/>
          </p:cNvSpPr>
          <p:nvPr>
            <p:ph type="dt" sz="half" idx="10"/>
          </p:nvPr>
        </p:nvSpPr>
        <p:spPr/>
        <p:txBody>
          <a:bodyPr/>
          <a:lstStyle/>
          <a:p>
            <a:fld id="{999DCAAD-8BCE-4B2A-8DAA-6F362B8FB515}" type="datetime1">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65368-5914-3148-8693-EF956B2EAB35}" type="slidenum">
              <a:rPr lang="en-US" smtClean="0"/>
              <a:t>‹#›</a:t>
            </a:fld>
            <a:endParaRPr lang="en-US"/>
          </a:p>
        </p:txBody>
      </p:sp>
      <p:pic>
        <p:nvPicPr>
          <p:cNvPr id="9" name="Picture 8">
            <a:extLst>
              <a:ext uri="{FF2B5EF4-FFF2-40B4-BE49-F238E27FC236}">
                <a16:creationId xmlns:a16="http://schemas.microsoft.com/office/drawing/2014/main" id="{32CA4D7E-D139-BE42-9584-263781A59125}"/>
              </a:ext>
            </a:extLst>
          </p:cNvPr>
          <p:cNvPicPr>
            <a:picLocks/>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491597">
            <a:off x="9172781" y="4464599"/>
            <a:ext cx="3543300" cy="3543718"/>
          </a:xfrm>
          <a:prstGeom prst="rect">
            <a:avLst/>
          </a:prstGeom>
          <a:noFill/>
          <a:ln>
            <a:noFill/>
          </a:ln>
          <a:effectLst>
            <a:outerShdw blurRad="50800" dist="50800" dir="5400000" algn="ctr" rotWithShape="0">
              <a:srgbClr val="000000">
                <a:alpha val="15000"/>
              </a:srgbClr>
            </a:outerShdw>
          </a:effectLst>
          <a:scene3d>
            <a:camera prst="orthographicFront">
              <a:rot lat="0" lon="0" rev="1500000"/>
            </a:camera>
            <a:lightRig rig="threePt" dir="t"/>
          </a:scene3d>
        </p:spPr>
      </p:pic>
    </p:spTree>
    <p:extLst>
      <p:ext uri="{BB962C8B-B14F-4D97-AF65-F5344CB8AC3E}">
        <p14:creationId xmlns:p14="http://schemas.microsoft.com/office/powerpoint/2010/main" val="3624418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609600" y="1122514"/>
            <a:ext cx="5384800" cy="4994199"/>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hasCustomPrompt="1"/>
          </p:nvPr>
        </p:nvSpPr>
        <p:spPr>
          <a:xfrm>
            <a:off x="6197600" y="1122514"/>
            <a:ext cx="5384800" cy="4994199"/>
          </a:xfrm>
        </p:spPr>
        <p:txBody>
          <a:bodyPr/>
          <a:lstStyle>
            <a:lvl1pPr marL="0" indent="0">
              <a:buNone/>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CA" dirty="0"/>
              <a:t>Place chart here</a:t>
            </a:r>
          </a:p>
        </p:txBody>
      </p:sp>
      <p:sp>
        <p:nvSpPr>
          <p:cNvPr id="5" name="Date Placeholder 4"/>
          <p:cNvSpPr>
            <a:spLocks noGrp="1"/>
          </p:cNvSpPr>
          <p:nvPr>
            <p:ph type="dt" sz="half" idx="10"/>
          </p:nvPr>
        </p:nvSpPr>
        <p:spPr/>
        <p:txBody>
          <a:bodyPr/>
          <a:lstStyle/>
          <a:p>
            <a:fld id="{73E1AB88-0BBC-49AF-857A-2006E0B6D376}" type="datetime1">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65368-5914-3148-8693-EF956B2EAB35}" type="slidenum">
              <a:rPr lang="en-US" smtClean="0"/>
              <a:t>‹#›</a:t>
            </a:fld>
            <a:endParaRPr lang="en-US"/>
          </a:p>
        </p:txBody>
      </p:sp>
      <p:pic>
        <p:nvPicPr>
          <p:cNvPr id="9" name="Picture 8">
            <a:extLst>
              <a:ext uri="{FF2B5EF4-FFF2-40B4-BE49-F238E27FC236}">
                <a16:creationId xmlns:a16="http://schemas.microsoft.com/office/drawing/2014/main" id="{A29643E3-67C1-074B-A006-A60D5CDA6394}"/>
              </a:ext>
            </a:extLst>
          </p:cNvPr>
          <p:cNvPicPr>
            <a:picLocks/>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491597">
            <a:off x="9172781" y="4464599"/>
            <a:ext cx="3543300" cy="3543718"/>
          </a:xfrm>
          <a:prstGeom prst="rect">
            <a:avLst/>
          </a:prstGeom>
          <a:noFill/>
          <a:ln>
            <a:noFill/>
          </a:ln>
          <a:effectLst>
            <a:outerShdw blurRad="50800" dist="50800" dir="5400000" algn="ctr" rotWithShape="0">
              <a:srgbClr val="000000">
                <a:alpha val="15000"/>
              </a:srgbClr>
            </a:outerShdw>
          </a:effectLst>
          <a:scene3d>
            <a:camera prst="orthographicFront">
              <a:rot lat="0" lon="0" rev="1500000"/>
            </a:camera>
            <a:lightRig rig="threePt" dir="t"/>
          </a:scene3d>
        </p:spPr>
      </p:pic>
    </p:spTree>
    <p:extLst>
      <p:ext uri="{BB962C8B-B14F-4D97-AF65-F5344CB8AC3E}">
        <p14:creationId xmlns:p14="http://schemas.microsoft.com/office/powerpoint/2010/main" val="3965522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gradFill flip="none" rotWithShape="1">
            <a:gsLst>
              <a:gs pos="83000">
                <a:srgbClr val="198EAA">
                  <a:alpha val="10000"/>
                </a:srgbClr>
              </a:gs>
              <a:gs pos="0">
                <a:srgbClr val="FFFFFF"/>
              </a:gs>
            </a:gsLst>
            <a:lin ang="57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609600" y="274641"/>
            <a:ext cx="10972800" cy="634131"/>
          </a:xfrm>
          <a:prstGeom prst="rect">
            <a:avLst/>
          </a:prstGeom>
        </p:spPr>
        <p:txBody>
          <a:bodyPr vert="horz" lIns="0" tIns="45720" rIns="91440" bIns="45720" rtlCol="0" anchor="b" anchorCtr="0">
            <a:normAutofit/>
          </a:bodyPr>
          <a:lstStyle/>
          <a:p>
            <a:r>
              <a:rPr lang="en-CA" dirty="0"/>
              <a:t>Click to edit Master title style</a:t>
            </a:r>
            <a:endParaRPr lang="en-US" dirty="0"/>
          </a:p>
        </p:txBody>
      </p:sp>
      <p:sp>
        <p:nvSpPr>
          <p:cNvPr id="3" name="Text Placeholder 2"/>
          <p:cNvSpPr>
            <a:spLocks noGrp="1"/>
          </p:cNvSpPr>
          <p:nvPr>
            <p:ph type="body" idx="1"/>
          </p:nvPr>
        </p:nvSpPr>
        <p:spPr>
          <a:xfrm>
            <a:off x="609600" y="1141789"/>
            <a:ext cx="10972800" cy="4984377"/>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latin typeface="Georgia"/>
                <a:cs typeface="Georgia"/>
              </a:defRPr>
            </a:lvl1pPr>
          </a:lstStyle>
          <a:p>
            <a:fld id="{CDDE1C12-7F9D-44E8-B37D-A3525722555D}" type="datetime1">
              <a:rPr lang="en-US" smtClean="0"/>
              <a:t>9/11/2018</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latin typeface="Georgia"/>
                <a:cs typeface="Georgia"/>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latin typeface="Georgia"/>
                <a:cs typeface="Georgia"/>
              </a:defRPr>
            </a:lvl1pPr>
          </a:lstStyle>
          <a:p>
            <a:fld id="{0A165368-5914-3148-8693-EF956B2EAB35}" type="slidenum">
              <a:rPr lang="en-US" smtClean="0"/>
              <a:pPr/>
              <a:t>‹#›</a:t>
            </a:fld>
            <a:endParaRPr lang="en-US"/>
          </a:p>
        </p:txBody>
      </p:sp>
    </p:spTree>
    <p:extLst>
      <p:ext uri="{BB962C8B-B14F-4D97-AF65-F5344CB8AC3E}">
        <p14:creationId xmlns:p14="http://schemas.microsoft.com/office/powerpoint/2010/main" val="3883331660"/>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6" r:id="rId3"/>
    <p:sldLayoutId id="2147483667" r:id="rId4"/>
    <p:sldLayoutId id="2147483650" r:id="rId5"/>
    <p:sldLayoutId id="2147483664" r:id="rId6"/>
    <p:sldLayoutId id="2147483651" r:id="rId7"/>
    <p:sldLayoutId id="2147483652" r:id="rId8"/>
    <p:sldLayoutId id="2147483663" r:id="rId9"/>
    <p:sldLayoutId id="2147483653" r:id="rId10"/>
    <p:sldLayoutId id="2147483654" r:id="rId11"/>
    <p:sldLayoutId id="2147483662" r:id="rId12"/>
    <p:sldLayoutId id="2147483655" r:id="rId13"/>
    <p:sldLayoutId id="2147483660" r:id="rId14"/>
    <p:sldLayoutId id="2147483661" r:id="rId15"/>
    <p:sldLayoutId id="2147483656" r:id="rId16"/>
    <p:sldLayoutId id="2147483657" r:id="rId17"/>
    <p:sldLayoutId id="2147483658" r:id="rId18"/>
    <p:sldLayoutId id="2147483659" r:id="rId19"/>
  </p:sldLayoutIdLst>
  <p:hf hdr="0" ftr="0" dt="0"/>
  <p:txStyles>
    <p:titleStyle>
      <a:lvl1pPr algn="l" defTabSz="457200" rtl="0" eaLnBrk="1" latinLnBrk="0" hangingPunct="1">
        <a:spcBef>
          <a:spcPct val="0"/>
        </a:spcBef>
        <a:buNone/>
        <a:defRPr sz="3600" kern="1200">
          <a:solidFill>
            <a:srgbClr val="198EAA"/>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3000" kern="1200">
          <a:solidFill>
            <a:schemeClr val="tx1">
              <a:lumMod val="65000"/>
              <a:lumOff val="35000"/>
            </a:schemeClr>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chemeClr val="bg1">
              <a:lumMod val="50000"/>
            </a:schemeClr>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chemeClr val="bg1">
              <a:lumMod val="50000"/>
            </a:schemeClr>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chemeClr val="bg1">
              <a:lumMod val="65000"/>
            </a:schemeClr>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chemeClr val="bg1">
              <a:lumMod val="65000"/>
            </a:schemeClr>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gradFill flip="none" rotWithShape="1">
            <a:gsLst>
              <a:gs pos="83000">
                <a:srgbClr val="198EAA">
                  <a:alpha val="10000"/>
                </a:srgbClr>
              </a:gs>
              <a:gs pos="0">
                <a:srgbClr val="FFFFFF"/>
              </a:gs>
            </a:gsLst>
            <a:lin ang="57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609600" y="274639"/>
            <a:ext cx="10972800" cy="634131"/>
          </a:xfrm>
          <a:prstGeom prst="rect">
            <a:avLst/>
          </a:prstGeom>
        </p:spPr>
        <p:txBody>
          <a:bodyPr vert="horz" lIns="0" tIns="45720" rIns="91440" bIns="45720" rtlCol="0" anchor="b" anchorCtr="0">
            <a:normAutofit/>
          </a:bodyPr>
          <a:lstStyle/>
          <a:p>
            <a:r>
              <a:rPr lang="en-CA" dirty="0"/>
              <a:t>Click to edit Master title style</a:t>
            </a:r>
            <a:endParaRPr lang="en-US" dirty="0"/>
          </a:p>
        </p:txBody>
      </p:sp>
      <p:sp>
        <p:nvSpPr>
          <p:cNvPr id="3" name="Text Placeholder 2"/>
          <p:cNvSpPr>
            <a:spLocks noGrp="1"/>
          </p:cNvSpPr>
          <p:nvPr>
            <p:ph type="body" idx="1"/>
          </p:nvPr>
        </p:nvSpPr>
        <p:spPr>
          <a:xfrm>
            <a:off x="609600" y="1141787"/>
            <a:ext cx="10972800" cy="4984377"/>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Georgia"/>
                <a:cs typeface="Georgia"/>
              </a:defRPr>
            </a:lvl1pPr>
          </a:lstStyle>
          <a:p>
            <a:fld id="{1744594F-E215-4D78-BA10-1E3C8CA365CE}" type="datetime1">
              <a:rPr lang="en-US" smtClean="0"/>
              <a:t>9/11/2018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Georgia"/>
                <a:cs typeface="Georgia"/>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Georgia"/>
                <a:cs typeface="Georgia"/>
              </a:defRPr>
            </a:lvl1pPr>
          </a:lstStyle>
          <a:p>
            <a:fld id="{0A165368-5914-3148-8693-EF956B2EAB35}" type="slidenum">
              <a:rPr lang="en-US" smtClean="0"/>
              <a:pPr/>
              <a:t>‹#›</a:t>
            </a:fld>
            <a:endParaRPr lang="en-US"/>
          </a:p>
        </p:txBody>
      </p:sp>
    </p:spTree>
    <p:extLst>
      <p:ext uri="{BB962C8B-B14F-4D97-AF65-F5344CB8AC3E}">
        <p14:creationId xmlns:p14="http://schemas.microsoft.com/office/powerpoint/2010/main" val="290228977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hf hdr="0" ftr="0" dt="0"/>
  <p:txStyles>
    <p:titleStyle>
      <a:lvl1pPr algn="l" defTabSz="457200" rtl="0" eaLnBrk="1" latinLnBrk="0" hangingPunct="1">
        <a:spcBef>
          <a:spcPct val="0"/>
        </a:spcBef>
        <a:buNone/>
        <a:defRPr sz="3600" kern="1200">
          <a:solidFill>
            <a:srgbClr val="198EAA"/>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3000" kern="1200">
          <a:solidFill>
            <a:schemeClr val="tx1">
              <a:lumMod val="65000"/>
              <a:lumOff val="35000"/>
            </a:schemeClr>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chemeClr val="bg1">
              <a:lumMod val="50000"/>
            </a:schemeClr>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chemeClr val="bg1">
              <a:lumMod val="50000"/>
            </a:schemeClr>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chemeClr val="bg1">
              <a:lumMod val="65000"/>
            </a:schemeClr>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chemeClr val="bg1">
              <a:lumMod val="65000"/>
            </a:schemeClr>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https://justice.alberta.ca/programs_services/fatality/Documents/fatality-report-MHC.pdf"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mailto:ahamilton@farcanada.org" TargetMode="External"/><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hyperlink" Target="http://www.farcanada.org/" TargetMode="Externa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8E16D-B708-E74E-AB28-472F3250C883}"/>
              </a:ext>
            </a:extLst>
          </p:cNvPr>
          <p:cNvSpPr>
            <a:spLocks noGrp="1"/>
          </p:cNvSpPr>
          <p:nvPr>
            <p:ph type="ctrTitle"/>
          </p:nvPr>
        </p:nvSpPr>
        <p:spPr/>
        <p:txBody>
          <a:bodyPr/>
          <a:lstStyle/>
          <a:p>
            <a:r>
              <a:rPr lang="en-US" dirty="0"/>
              <a:t>Protecting Addicted Youth</a:t>
            </a:r>
          </a:p>
        </p:txBody>
      </p:sp>
      <p:sp>
        <p:nvSpPr>
          <p:cNvPr id="3" name="Subtitle 2">
            <a:extLst>
              <a:ext uri="{FF2B5EF4-FFF2-40B4-BE49-F238E27FC236}">
                <a16:creationId xmlns:a16="http://schemas.microsoft.com/office/drawing/2014/main" id="{32D212D6-53CB-DE42-B186-3E8D402ACD52}"/>
              </a:ext>
            </a:extLst>
          </p:cNvPr>
          <p:cNvSpPr>
            <a:spLocks noGrp="1"/>
          </p:cNvSpPr>
          <p:nvPr>
            <p:ph type="subTitle" idx="1"/>
          </p:nvPr>
        </p:nvSpPr>
        <p:spPr/>
        <p:txBody>
          <a:bodyPr>
            <a:normAutofit lnSpcReduction="10000"/>
          </a:bodyPr>
          <a:lstStyle/>
          <a:p>
            <a:pPr lvl="0"/>
            <a:r>
              <a:rPr lang="en-US" sz="2000" dirty="0">
                <a:solidFill>
                  <a:schemeClr val="tx1"/>
                </a:solidFill>
                <a:latin typeface="Georgia" panose="02040502050405020303" pitchFamily="18" charset="0"/>
                <a:cs typeface="Arial" panose="020B0604020202020204" pitchFamily="34" charset="0"/>
              </a:rPr>
              <a:t>Angie Hamilton, Executive Director</a:t>
            </a:r>
          </a:p>
          <a:p>
            <a:pPr lvl="0"/>
            <a:r>
              <a:rPr lang="en-US" sz="2000" dirty="0">
                <a:solidFill>
                  <a:schemeClr val="tx1"/>
                </a:solidFill>
                <a:latin typeface="Georgia" panose="02040502050405020303" pitchFamily="18" charset="0"/>
                <a:cs typeface="Arial" panose="020B0604020202020204" pitchFamily="34" charset="0"/>
              </a:rPr>
              <a:t>Families for Addiction Recovery</a:t>
            </a:r>
          </a:p>
          <a:p>
            <a:pPr lvl="0"/>
            <a:endParaRPr lang="en-US" sz="2000" dirty="0">
              <a:solidFill>
                <a:schemeClr val="tx1"/>
              </a:solidFill>
              <a:latin typeface="Georgia" panose="02040502050405020303" pitchFamily="18" charset="0"/>
              <a:cs typeface="Arial" panose="020B0604020202020204" pitchFamily="34" charset="0"/>
            </a:endParaRPr>
          </a:p>
          <a:p>
            <a:pPr lvl="0"/>
            <a:r>
              <a:rPr lang="en-US" sz="2000" dirty="0">
                <a:solidFill>
                  <a:schemeClr val="tx1"/>
                </a:solidFill>
                <a:latin typeface="Georgia" panose="02040502050405020303" pitchFamily="18" charset="0"/>
                <a:cs typeface="Arial" panose="020B0604020202020204" pitchFamily="34" charset="0"/>
              </a:rPr>
              <a:t>Recovery Capital Conference, Toronto</a:t>
            </a:r>
          </a:p>
          <a:p>
            <a:pPr lvl="0"/>
            <a:r>
              <a:rPr lang="en-US" sz="2000" dirty="0">
                <a:solidFill>
                  <a:schemeClr val="tx1"/>
                </a:solidFill>
                <a:latin typeface="Georgia" panose="02040502050405020303" pitchFamily="18" charset="0"/>
                <a:cs typeface="Arial" panose="020B0604020202020204" pitchFamily="34" charset="0"/>
              </a:rPr>
              <a:t>September 13th, 2018</a:t>
            </a:r>
          </a:p>
          <a:p>
            <a:endParaRPr lang="en-US" dirty="0"/>
          </a:p>
        </p:txBody>
      </p:sp>
    </p:spTree>
    <p:extLst>
      <p:ext uri="{BB962C8B-B14F-4D97-AF65-F5344CB8AC3E}">
        <p14:creationId xmlns:p14="http://schemas.microsoft.com/office/powerpoint/2010/main" val="1830982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6CEDF5-96D1-446F-BF80-6F9614A677AD}"/>
              </a:ext>
            </a:extLst>
          </p:cNvPr>
          <p:cNvSpPr>
            <a:spLocks noGrp="1"/>
          </p:cNvSpPr>
          <p:nvPr>
            <p:ph type="title"/>
          </p:nvPr>
        </p:nvSpPr>
        <p:spPr/>
        <p:txBody>
          <a:bodyPr>
            <a:normAutofit fontScale="90000"/>
          </a:bodyPr>
          <a:lstStyle/>
          <a:p>
            <a:pPr algn="ctr"/>
            <a:r>
              <a:rPr lang="en-CA" dirty="0"/>
              <a:t>Prohibition Doesn’t Work</a:t>
            </a:r>
          </a:p>
        </p:txBody>
      </p:sp>
      <p:pic>
        <p:nvPicPr>
          <p:cNvPr id="9" name="Content Placeholder 8">
            <a:extLst>
              <a:ext uri="{FF2B5EF4-FFF2-40B4-BE49-F238E27FC236}">
                <a16:creationId xmlns:a16="http://schemas.microsoft.com/office/drawing/2014/main" id="{B5898BBA-57D1-4A5D-8A7C-8FE0A2E098BA}"/>
              </a:ext>
            </a:extLst>
          </p:cNvPr>
          <p:cNvPicPr>
            <a:picLocks noGrp="1" noChangeAspect="1"/>
          </p:cNvPicPr>
          <p:nvPr>
            <p:ph idx="1"/>
          </p:nvPr>
        </p:nvPicPr>
        <p:blipFill>
          <a:blip r:embed="rId2"/>
          <a:stretch>
            <a:fillRect/>
          </a:stretch>
        </p:blipFill>
        <p:spPr>
          <a:xfrm>
            <a:off x="3198055" y="1213338"/>
            <a:ext cx="5500468" cy="5500468"/>
          </a:xfrm>
        </p:spPr>
      </p:pic>
      <p:sp>
        <p:nvSpPr>
          <p:cNvPr id="2" name="Slide Number Placeholder 1">
            <a:extLst>
              <a:ext uri="{FF2B5EF4-FFF2-40B4-BE49-F238E27FC236}">
                <a16:creationId xmlns:a16="http://schemas.microsoft.com/office/drawing/2014/main" id="{A512946B-A404-4EB8-8FB7-A11C474D203A}"/>
              </a:ext>
            </a:extLst>
          </p:cNvPr>
          <p:cNvSpPr>
            <a:spLocks noGrp="1"/>
          </p:cNvSpPr>
          <p:nvPr>
            <p:ph type="sldNum" sz="quarter" idx="12"/>
          </p:nvPr>
        </p:nvSpPr>
        <p:spPr/>
        <p:txBody>
          <a:bodyPr/>
          <a:lstStyle/>
          <a:p>
            <a:fld id="{0A165368-5914-3148-8693-EF956B2EAB35}" type="slidenum">
              <a:rPr lang="en-US" smtClean="0"/>
              <a:t>10</a:t>
            </a:fld>
            <a:endParaRPr lang="en-US"/>
          </a:p>
        </p:txBody>
      </p:sp>
    </p:spTree>
    <p:extLst>
      <p:ext uri="{BB962C8B-B14F-4D97-AF65-F5344CB8AC3E}">
        <p14:creationId xmlns:p14="http://schemas.microsoft.com/office/powerpoint/2010/main" val="996589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E35B92-1646-425E-B835-E1A8E38BFC43}"/>
              </a:ext>
            </a:extLst>
          </p:cNvPr>
          <p:cNvSpPr>
            <a:spLocks noGrp="1"/>
          </p:cNvSpPr>
          <p:nvPr>
            <p:ph type="title"/>
          </p:nvPr>
        </p:nvSpPr>
        <p:spPr/>
        <p:txBody>
          <a:bodyPr>
            <a:normAutofit fontScale="90000"/>
          </a:bodyPr>
          <a:lstStyle/>
          <a:p>
            <a:pPr algn="ctr"/>
            <a:r>
              <a:rPr lang="en-CA" dirty="0"/>
              <a:t>Decriminalization Works</a:t>
            </a:r>
          </a:p>
        </p:txBody>
      </p:sp>
      <p:pic>
        <p:nvPicPr>
          <p:cNvPr id="7" name="Content Placeholder 6">
            <a:extLst>
              <a:ext uri="{FF2B5EF4-FFF2-40B4-BE49-F238E27FC236}">
                <a16:creationId xmlns:a16="http://schemas.microsoft.com/office/drawing/2014/main" id="{1DF973FD-23C4-431D-98BF-40BC2F34A534}"/>
              </a:ext>
            </a:extLst>
          </p:cNvPr>
          <p:cNvPicPr>
            <a:picLocks noGrp="1" noChangeAspect="1"/>
          </p:cNvPicPr>
          <p:nvPr>
            <p:ph idx="1"/>
          </p:nvPr>
        </p:nvPicPr>
        <p:blipFill>
          <a:blip r:embed="rId2"/>
          <a:stretch>
            <a:fillRect/>
          </a:stretch>
        </p:blipFill>
        <p:spPr>
          <a:xfrm>
            <a:off x="2307101" y="1055940"/>
            <a:ext cx="6921305" cy="5674587"/>
          </a:xfrm>
        </p:spPr>
      </p:pic>
      <p:sp>
        <p:nvSpPr>
          <p:cNvPr id="2" name="Slide Number Placeholder 1">
            <a:extLst>
              <a:ext uri="{FF2B5EF4-FFF2-40B4-BE49-F238E27FC236}">
                <a16:creationId xmlns:a16="http://schemas.microsoft.com/office/drawing/2014/main" id="{99D6FB1D-30BE-4332-B686-25F0C247214B}"/>
              </a:ext>
            </a:extLst>
          </p:cNvPr>
          <p:cNvSpPr>
            <a:spLocks noGrp="1"/>
          </p:cNvSpPr>
          <p:nvPr>
            <p:ph type="sldNum" sz="quarter" idx="12"/>
          </p:nvPr>
        </p:nvSpPr>
        <p:spPr/>
        <p:txBody>
          <a:bodyPr/>
          <a:lstStyle/>
          <a:p>
            <a:fld id="{0A165368-5914-3148-8693-EF956B2EAB35}" type="slidenum">
              <a:rPr lang="en-US" smtClean="0"/>
              <a:t>11</a:t>
            </a:fld>
            <a:endParaRPr lang="en-US"/>
          </a:p>
        </p:txBody>
      </p:sp>
    </p:spTree>
    <p:extLst>
      <p:ext uri="{BB962C8B-B14F-4D97-AF65-F5344CB8AC3E}">
        <p14:creationId xmlns:p14="http://schemas.microsoft.com/office/powerpoint/2010/main" val="2021915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D7FC7-D66B-4196-9B85-9F9CA59D1340}"/>
              </a:ext>
            </a:extLst>
          </p:cNvPr>
          <p:cNvSpPr>
            <a:spLocks noGrp="1"/>
          </p:cNvSpPr>
          <p:nvPr>
            <p:ph type="title"/>
          </p:nvPr>
        </p:nvSpPr>
        <p:spPr/>
        <p:txBody>
          <a:bodyPr>
            <a:normAutofit fontScale="90000"/>
          </a:bodyPr>
          <a:lstStyle/>
          <a:p>
            <a:pPr algn="ctr"/>
            <a:r>
              <a:rPr lang="en-CA" dirty="0"/>
              <a:t>Decriminalization Works</a:t>
            </a:r>
          </a:p>
        </p:txBody>
      </p:sp>
      <p:pic>
        <p:nvPicPr>
          <p:cNvPr id="6" name="Content Placeholder 5">
            <a:extLst>
              <a:ext uri="{FF2B5EF4-FFF2-40B4-BE49-F238E27FC236}">
                <a16:creationId xmlns:a16="http://schemas.microsoft.com/office/drawing/2014/main" id="{ECC64FA2-9F04-4FED-A01E-3AE5DD94300E}"/>
              </a:ext>
            </a:extLst>
          </p:cNvPr>
          <p:cNvPicPr>
            <a:picLocks noGrp="1" noChangeAspect="1"/>
          </p:cNvPicPr>
          <p:nvPr>
            <p:ph idx="1"/>
          </p:nvPr>
        </p:nvPicPr>
        <p:blipFill>
          <a:blip r:embed="rId2"/>
          <a:stretch>
            <a:fillRect/>
          </a:stretch>
        </p:blipFill>
        <p:spPr>
          <a:xfrm>
            <a:off x="4189828" y="1095328"/>
            <a:ext cx="3812344" cy="5488031"/>
          </a:xfrm>
          <a:prstGeom prst="rect">
            <a:avLst/>
          </a:prstGeom>
        </p:spPr>
      </p:pic>
      <p:sp>
        <p:nvSpPr>
          <p:cNvPr id="3" name="Slide Number Placeholder 2">
            <a:extLst>
              <a:ext uri="{FF2B5EF4-FFF2-40B4-BE49-F238E27FC236}">
                <a16:creationId xmlns:a16="http://schemas.microsoft.com/office/drawing/2014/main" id="{5459AE95-1315-4E73-9C88-5E88C7FC5183}"/>
              </a:ext>
            </a:extLst>
          </p:cNvPr>
          <p:cNvSpPr>
            <a:spLocks noGrp="1"/>
          </p:cNvSpPr>
          <p:nvPr>
            <p:ph type="sldNum" sz="quarter" idx="12"/>
          </p:nvPr>
        </p:nvSpPr>
        <p:spPr/>
        <p:txBody>
          <a:bodyPr/>
          <a:lstStyle/>
          <a:p>
            <a:fld id="{0A165368-5914-3148-8693-EF956B2EAB35}" type="slidenum">
              <a:rPr lang="en-US" smtClean="0"/>
              <a:t>12</a:t>
            </a:fld>
            <a:endParaRPr lang="en-US"/>
          </a:p>
        </p:txBody>
      </p:sp>
    </p:spTree>
    <p:extLst>
      <p:ext uri="{BB962C8B-B14F-4D97-AF65-F5344CB8AC3E}">
        <p14:creationId xmlns:p14="http://schemas.microsoft.com/office/powerpoint/2010/main" val="1645900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6A17D958-9015-4A1C-8AB2-BEB0E1D2B762}"/>
              </a:ext>
            </a:extLst>
          </p:cNvPr>
          <p:cNvSpPr>
            <a:spLocks noGrp="1"/>
          </p:cNvSpPr>
          <p:nvPr>
            <p:ph type="title"/>
          </p:nvPr>
        </p:nvSpPr>
        <p:spPr/>
        <p:txBody>
          <a:bodyPr>
            <a:normAutofit fontScale="90000"/>
          </a:bodyPr>
          <a:lstStyle/>
          <a:p>
            <a:pPr algn="ctr"/>
            <a:r>
              <a:rPr lang="en-CA" dirty="0"/>
              <a:t>Regulation and  Control</a:t>
            </a:r>
          </a:p>
        </p:txBody>
      </p:sp>
      <p:pic>
        <p:nvPicPr>
          <p:cNvPr id="24" name="Content Placeholder 23">
            <a:extLst>
              <a:ext uri="{FF2B5EF4-FFF2-40B4-BE49-F238E27FC236}">
                <a16:creationId xmlns:a16="http://schemas.microsoft.com/office/drawing/2014/main" id="{CBEA5EAD-E035-4DE4-A3B6-44272ED5DEA7}"/>
              </a:ext>
            </a:extLst>
          </p:cNvPr>
          <p:cNvPicPr>
            <a:picLocks noGrp="1" noChangeAspect="1"/>
          </p:cNvPicPr>
          <p:nvPr>
            <p:ph idx="1"/>
          </p:nvPr>
        </p:nvPicPr>
        <p:blipFill>
          <a:blip r:embed="rId2"/>
          <a:stretch>
            <a:fillRect/>
          </a:stretch>
        </p:blipFill>
        <p:spPr>
          <a:xfrm>
            <a:off x="2222695" y="1091652"/>
            <a:ext cx="8142764" cy="5282845"/>
          </a:xfrm>
        </p:spPr>
      </p:pic>
      <p:sp>
        <p:nvSpPr>
          <p:cNvPr id="2" name="Slide Number Placeholder 1">
            <a:extLst>
              <a:ext uri="{FF2B5EF4-FFF2-40B4-BE49-F238E27FC236}">
                <a16:creationId xmlns:a16="http://schemas.microsoft.com/office/drawing/2014/main" id="{9000D2F4-5B86-44B1-9496-C5281C14058A}"/>
              </a:ext>
            </a:extLst>
          </p:cNvPr>
          <p:cNvSpPr>
            <a:spLocks noGrp="1"/>
          </p:cNvSpPr>
          <p:nvPr>
            <p:ph type="sldNum" sz="quarter" idx="12"/>
          </p:nvPr>
        </p:nvSpPr>
        <p:spPr/>
        <p:txBody>
          <a:bodyPr/>
          <a:lstStyle/>
          <a:p>
            <a:fld id="{0A165368-5914-3148-8693-EF956B2EAB35}" type="slidenum">
              <a:rPr lang="en-US" smtClean="0"/>
              <a:t>13</a:t>
            </a:fld>
            <a:endParaRPr lang="en-US"/>
          </a:p>
        </p:txBody>
      </p:sp>
    </p:spTree>
    <p:extLst>
      <p:ext uri="{BB962C8B-B14F-4D97-AF65-F5344CB8AC3E}">
        <p14:creationId xmlns:p14="http://schemas.microsoft.com/office/powerpoint/2010/main" val="2115530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7B53A53-FCE7-4EBE-B751-6F8490EB0B0F}"/>
              </a:ext>
            </a:extLst>
          </p:cNvPr>
          <p:cNvSpPr>
            <a:spLocks noGrp="1"/>
          </p:cNvSpPr>
          <p:nvPr>
            <p:ph type="title"/>
          </p:nvPr>
        </p:nvSpPr>
        <p:spPr/>
        <p:txBody>
          <a:bodyPr>
            <a:noAutofit/>
          </a:bodyPr>
          <a:lstStyle/>
          <a:p>
            <a:pPr algn="ctr"/>
            <a:r>
              <a:rPr lang="en-CA" sz="3200" dirty="0"/>
              <a:t>Barrier to Treatment: Lack of Insight</a:t>
            </a:r>
          </a:p>
        </p:txBody>
      </p:sp>
      <p:sp>
        <p:nvSpPr>
          <p:cNvPr id="10" name="Rectangle 9">
            <a:extLst>
              <a:ext uri="{FF2B5EF4-FFF2-40B4-BE49-F238E27FC236}">
                <a16:creationId xmlns:a16="http://schemas.microsoft.com/office/drawing/2014/main" id="{3A5DD254-2B33-4FD8-B80F-00709363205B}"/>
              </a:ext>
            </a:extLst>
          </p:cNvPr>
          <p:cNvSpPr/>
          <p:nvPr/>
        </p:nvSpPr>
        <p:spPr>
          <a:xfrm>
            <a:off x="1097280" y="1364566"/>
            <a:ext cx="8764172" cy="6465809"/>
          </a:xfrm>
          <a:prstGeom prst="rect">
            <a:avLst/>
          </a:prstGeom>
        </p:spPr>
        <p:txBody>
          <a:bodyPr wrap="square">
            <a:spAutoFit/>
          </a:bodyPr>
          <a:lstStyle/>
          <a:p>
            <a:pPr algn="just">
              <a:lnSpc>
                <a:spcPct val="107000"/>
              </a:lnSpc>
              <a:spcAft>
                <a:spcPts val="0"/>
              </a:spcAft>
            </a:pPr>
            <a:endParaRPr lang="en-CA" sz="2800" dirty="0">
              <a:latin typeface="Georgia" panose="02040502050405020303"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CA" sz="2800" dirty="0">
                <a:latin typeface="Georgia" panose="02040502050405020303" pitchFamily="18" charset="0"/>
              </a:rPr>
              <a:t>Youth </a:t>
            </a:r>
            <a:r>
              <a:rPr lang="en-CA" sz="2800" dirty="0">
                <a:latin typeface="Georgia" panose="02040502050405020303" pitchFamily="18" charset="0"/>
                <a:ea typeface="Calibri" panose="020F0502020204030204" pitchFamily="34" charset="0"/>
                <a:cs typeface="Times New Roman" panose="02020603050405020304" pitchFamily="18" charset="0"/>
              </a:rPr>
              <a:t>(those 12-24 years old) </a:t>
            </a:r>
            <a:r>
              <a:rPr lang="en-CA" sz="2800" dirty="0">
                <a:latin typeface="Georgia" panose="02040502050405020303" pitchFamily="18" charset="0"/>
              </a:rPr>
              <a:t>with concurrent disorders often do not see their substance use as problematic. They might not access treatment because they want to handle their problems independently, are skeptical about treatment, or feel stigmatized accessing services.</a:t>
            </a:r>
            <a:endParaRPr lang="en-CA" sz="2800" dirty="0">
              <a:latin typeface="Georgia" panose="02040502050405020303"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en-CA" sz="2800" dirty="0">
              <a:latin typeface="Georgia" panose="02040502050405020303"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en-CA" sz="2800" dirty="0">
              <a:latin typeface="Georgia" panose="02040502050405020303" pitchFamily="18" charset="0"/>
              <a:ea typeface="Calibri" panose="020F0502020204030204" pitchFamily="34" charset="0"/>
              <a:cs typeface="Times New Roman" panose="02020603050405020304" pitchFamily="18" charset="0"/>
            </a:endParaRPr>
          </a:p>
          <a:p>
            <a:pPr algn="just">
              <a:lnSpc>
                <a:spcPct val="107000"/>
              </a:lnSpc>
            </a:pPr>
            <a:r>
              <a:rPr lang="en-CA" i="1" dirty="0">
                <a:latin typeface="Georgia" panose="02040502050405020303" pitchFamily="18" charset="0"/>
                <a:ea typeface="Calibri" panose="020F0502020204030204" pitchFamily="34" charset="0"/>
                <a:cs typeface="Times New Roman" panose="02020603050405020304" pitchFamily="18" charset="0"/>
              </a:rPr>
              <a:t>Pathways to care for youth with concurrent mental health and substance use disorders, </a:t>
            </a:r>
            <a:r>
              <a:rPr lang="en-CA" dirty="0">
                <a:latin typeface="Georgia" panose="02040502050405020303" pitchFamily="18" charset="0"/>
                <a:ea typeface="Calibri" panose="020F0502020204030204" pitchFamily="34" charset="0"/>
                <a:cs typeface="Times New Roman" panose="02020603050405020304" pitchFamily="18" charset="0"/>
              </a:rPr>
              <a:t>Ontario Center of Excellence for Child and Youth Mental Health (Watson, Carter and Manion, 2014)</a:t>
            </a:r>
          </a:p>
          <a:p>
            <a:pPr algn="just">
              <a:lnSpc>
                <a:spcPct val="107000"/>
              </a:lnSpc>
              <a:spcAft>
                <a:spcPts val="0"/>
              </a:spcAft>
            </a:pPr>
            <a:endParaRPr lang="en-CA" dirty="0">
              <a:latin typeface="Georgia" panose="02040502050405020303"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en-CA" sz="2800" dirty="0">
              <a:latin typeface="Georgia" panose="02040502050405020303"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CA" dirty="0">
                <a:latin typeface="Arial" panose="020B0604020202020204" pitchFamily="34" charset="0"/>
                <a:ea typeface="Calibri" panose="020F0502020204030204" pitchFamily="34" charset="0"/>
                <a:cs typeface="Times New Roman" panose="02020603050405020304" pitchFamily="18" charset="0"/>
              </a:rPr>
              <a:t> </a:t>
            </a:r>
            <a:endParaRPr lang="en-CA"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CA" dirty="0">
                <a:latin typeface="Arial" panose="020B0604020202020204" pitchFamily="34" charset="0"/>
                <a:ea typeface="Calibri" panose="020F0502020204030204" pitchFamily="34" charset="0"/>
                <a:cs typeface="Times New Roman" panose="02020603050405020304" pitchFamily="18" charset="0"/>
              </a:rPr>
              <a:t> </a:t>
            </a:r>
            <a:endParaRPr lang="en-CA"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AA0EF555-7A82-408B-8885-40F02A6FACCF}"/>
              </a:ext>
            </a:extLst>
          </p:cNvPr>
          <p:cNvSpPr>
            <a:spLocks noGrp="1"/>
          </p:cNvSpPr>
          <p:nvPr>
            <p:ph type="sldNum" sz="quarter" idx="12"/>
          </p:nvPr>
        </p:nvSpPr>
        <p:spPr/>
        <p:txBody>
          <a:bodyPr/>
          <a:lstStyle/>
          <a:p>
            <a:fld id="{0A165368-5914-3148-8693-EF956B2EAB35}" type="slidenum">
              <a:rPr lang="en-US" smtClean="0"/>
              <a:pPr/>
              <a:t>14</a:t>
            </a:fld>
            <a:endParaRPr lang="en-US"/>
          </a:p>
        </p:txBody>
      </p:sp>
    </p:spTree>
    <p:extLst>
      <p:ext uri="{BB962C8B-B14F-4D97-AF65-F5344CB8AC3E}">
        <p14:creationId xmlns:p14="http://schemas.microsoft.com/office/powerpoint/2010/main" val="2313594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B78633-2DBA-4DAF-B8EB-1AC7851AAA2A}"/>
              </a:ext>
            </a:extLst>
          </p:cNvPr>
          <p:cNvSpPr>
            <a:spLocks noGrp="1"/>
          </p:cNvSpPr>
          <p:nvPr>
            <p:ph type="title"/>
          </p:nvPr>
        </p:nvSpPr>
        <p:spPr/>
        <p:txBody>
          <a:bodyPr>
            <a:normAutofit fontScale="90000"/>
          </a:bodyPr>
          <a:lstStyle/>
          <a:p>
            <a:r>
              <a:rPr lang="en-CA" dirty="0"/>
              <a:t>Involuntary Treatment: A violation of rights?</a:t>
            </a:r>
          </a:p>
        </p:txBody>
      </p:sp>
      <p:sp>
        <p:nvSpPr>
          <p:cNvPr id="5" name="Content Placeholder 4">
            <a:extLst>
              <a:ext uri="{FF2B5EF4-FFF2-40B4-BE49-F238E27FC236}">
                <a16:creationId xmlns:a16="http://schemas.microsoft.com/office/drawing/2014/main" id="{9EF34F7E-8A36-4DDF-9716-D0E6B4BFF42D}"/>
              </a:ext>
            </a:extLst>
          </p:cNvPr>
          <p:cNvSpPr>
            <a:spLocks noGrp="1"/>
          </p:cNvSpPr>
          <p:nvPr>
            <p:ph idx="1"/>
          </p:nvPr>
        </p:nvSpPr>
        <p:spPr/>
        <p:txBody>
          <a:bodyPr/>
          <a:lstStyle/>
          <a:p>
            <a:endParaRPr lang="en-CA" dirty="0"/>
          </a:p>
          <a:p>
            <a:pPr marL="0" indent="0">
              <a:buNone/>
            </a:pPr>
            <a:r>
              <a:rPr lang="en-CA" sz="2800" dirty="0">
                <a:solidFill>
                  <a:schemeClr val="tx1"/>
                </a:solidFill>
              </a:rPr>
              <a:t>1. Capacity</a:t>
            </a:r>
          </a:p>
          <a:p>
            <a:pPr lvl="1"/>
            <a:r>
              <a:rPr lang="en-CA" dirty="0">
                <a:solidFill>
                  <a:schemeClr val="tx1"/>
                </a:solidFill>
              </a:rPr>
              <a:t>The adolescent brain</a:t>
            </a:r>
          </a:p>
          <a:p>
            <a:pPr lvl="1"/>
            <a:r>
              <a:rPr lang="en-CA" dirty="0">
                <a:solidFill>
                  <a:schemeClr val="tx1"/>
                </a:solidFill>
              </a:rPr>
              <a:t>Effect of addiction on autonomy</a:t>
            </a:r>
          </a:p>
          <a:p>
            <a:pPr lvl="1"/>
            <a:endParaRPr lang="en-CA" dirty="0">
              <a:solidFill>
                <a:schemeClr val="tx1"/>
              </a:solidFill>
            </a:endParaRPr>
          </a:p>
          <a:p>
            <a:pPr marL="0" indent="0">
              <a:buNone/>
            </a:pPr>
            <a:r>
              <a:rPr lang="en-CA" sz="2800" dirty="0">
                <a:solidFill>
                  <a:schemeClr val="tx1"/>
                </a:solidFill>
              </a:rPr>
              <a:t>2. Duty to Protect Vulnerable Children</a:t>
            </a:r>
          </a:p>
          <a:p>
            <a:endParaRPr lang="en-CA" sz="2800" dirty="0">
              <a:solidFill>
                <a:schemeClr val="tx1"/>
              </a:solidFill>
            </a:endParaRPr>
          </a:p>
          <a:p>
            <a:pPr marL="0" indent="0">
              <a:buNone/>
            </a:pPr>
            <a:r>
              <a:rPr lang="en-CA" sz="2800" dirty="0">
                <a:solidFill>
                  <a:schemeClr val="tx1"/>
                </a:solidFill>
              </a:rPr>
              <a:t>3. UN Convention on the Rights of the Child (UN CRC)</a:t>
            </a:r>
          </a:p>
        </p:txBody>
      </p:sp>
      <p:sp>
        <p:nvSpPr>
          <p:cNvPr id="2" name="Slide Number Placeholder 1">
            <a:extLst>
              <a:ext uri="{FF2B5EF4-FFF2-40B4-BE49-F238E27FC236}">
                <a16:creationId xmlns:a16="http://schemas.microsoft.com/office/drawing/2014/main" id="{61134054-76B6-4864-9D06-05E4CE473DC1}"/>
              </a:ext>
            </a:extLst>
          </p:cNvPr>
          <p:cNvSpPr>
            <a:spLocks noGrp="1"/>
          </p:cNvSpPr>
          <p:nvPr>
            <p:ph type="sldNum" sz="quarter" idx="12"/>
          </p:nvPr>
        </p:nvSpPr>
        <p:spPr/>
        <p:txBody>
          <a:bodyPr/>
          <a:lstStyle/>
          <a:p>
            <a:fld id="{0A165368-5914-3148-8693-EF956B2EAB35}" type="slidenum">
              <a:rPr lang="en-US" smtClean="0"/>
              <a:t>15</a:t>
            </a:fld>
            <a:endParaRPr lang="en-US"/>
          </a:p>
        </p:txBody>
      </p:sp>
    </p:spTree>
    <p:extLst>
      <p:ext uri="{BB962C8B-B14F-4D97-AF65-F5344CB8AC3E}">
        <p14:creationId xmlns:p14="http://schemas.microsoft.com/office/powerpoint/2010/main" val="1678952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E1A8CA1-7824-40F9-9840-FF8CD75EB2F8}"/>
              </a:ext>
            </a:extLst>
          </p:cNvPr>
          <p:cNvSpPr>
            <a:spLocks noGrp="1"/>
          </p:cNvSpPr>
          <p:nvPr>
            <p:ph type="title"/>
          </p:nvPr>
        </p:nvSpPr>
        <p:spPr/>
        <p:txBody>
          <a:bodyPr>
            <a:normAutofit/>
          </a:bodyPr>
          <a:lstStyle/>
          <a:p>
            <a:r>
              <a:rPr lang="en-CA" sz="3200" dirty="0"/>
              <a:t>The Adolescent Brain</a:t>
            </a:r>
          </a:p>
        </p:txBody>
      </p:sp>
      <p:pic>
        <p:nvPicPr>
          <p:cNvPr id="16" name="Content Placeholder 15">
            <a:extLst>
              <a:ext uri="{FF2B5EF4-FFF2-40B4-BE49-F238E27FC236}">
                <a16:creationId xmlns:a16="http://schemas.microsoft.com/office/drawing/2014/main" id="{8B5FCFB3-1F64-4412-886B-AF4F477A7233}"/>
              </a:ext>
            </a:extLst>
          </p:cNvPr>
          <p:cNvPicPr>
            <a:picLocks noGrp="1" noChangeAspect="1"/>
          </p:cNvPicPr>
          <p:nvPr>
            <p:ph idx="1"/>
          </p:nvPr>
        </p:nvPicPr>
        <p:blipFill>
          <a:blip r:embed="rId2"/>
          <a:stretch>
            <a:fillRect/>
          </a:stretch>
        </p:blipFill>
        <p:spPr>
          <a:xfrm>
            <a:off x="5431631" y="384969"/>
            <a:ext cx="5486400" cy="5629275"/>
          </a:xfrm>
        </p:spPr>
      </p:pic>
      <p:sp>
        <p:nvSpPr>
          <p:cNvPr id="14" name="Text Placeholder 13">
            <a:extLst>
              <a:ext uri="{FF2B5EF4-FFF2-40B4-BE49-F238E27FC236}">
                <a16:creationId xmlns:a16="http://schemas.microsoft.com/office/drawing/2014/main" id="{B50C2C93-1622-4036-948C-CEA37F1724BF}"/>
              </a:ext>
            </a:extLst>
          </p:cNvPr>
          <p:cNvSpPr>
            <a:spLocks noGrp="1"/>
          </p:cNvSpPr>
          <p:nvPr>
            <p:ph type="body" sz="half" idx="2"/>
          </p:nvPr>
        </p:nvSpPr>
        <p:spPr/>
        <p:txBody>
          <a:bodyPr>
            <a:normAutofit/>
          </a:bodyPr>
          <a:lstStyle/>
          <a:p>
            <a:r>
              <a:rPr lang="en-CA" sz="2800" dirty="0">
                <a:solidFill>
                  <a:schemeClr val="tx1"/>
                </a:solidFill>
              </a:rPr>
              <a:t>Prefrontal Cortex</a:t>
            </a:r>
          </a:p>
          <a:p>
            <a:endParaRPr lang="en-CA" sz="2800" dirty="0">
              <a:solidFill>
                <a:schemeClr val="tx1"/>
              </a:solidFill>
            </a:endParaRPr>
          </a:p>
          <a:p>
            <a:r>
              <a:rPr lang="en-CA" sz="2800" dirty="0">
                <a:solidFill>
                  <a:schemeClr val="tx1"/>
                </a:solidFill>
              </a:rPr>
              <a:t>Executive functions:</a:t>
            </a:r>
          </a:p>
          <a:p>
            <a:endParaRPr lang="en-CA" sz="1600" dirty="0">
              <a:solidFill>
                <a:schemeClr val="tx1"/>
              </a:solidFill>
            </a:endParaRPr>
          </a:p>
          <a:p>
            <a:pPr marL="457200" indent="-457200">
              <a:buFont typeface="Arial" panose="020B0604020202020204" pitchFamily="34" charset="0"/>
              <a:buChar char="•"/>
            </a:pPr>
            <a:r>
              <a:rPr lang="en-CA" sz="2800" dirty="0">
                <a:solidFill>
                  <a:schemeClr val="tx1"/>
                </a:solidFill>
              </a:rPr>
              <a:t> insight</a:t>
            </a:r>
          </a:p>
          <a:p>
            <a:pPr marL="457200" indent="-457200">
              <a:buFont typeface="Arial" panose="020B0604020202020204" pitchFamily="34" charset="0"/>
              <a:buChar char="•"/>
            </a:pPr>
            <a:r>
              <a:rPr lang="en-CA" sz="2800" dirty="0">
                <a:solidFill>
                  <a:schemeClr val="tx1"/>
                </a:solidFill>
              </a:rPr>
              <a:t>decision making</a:t>
            </a:r>
          </a:p>
          <a:p>
            <a:pPr marL="457200" indent="-457200">
              <a:buFont typeface="Arial" panose="020B0604020202020204" pitchFamily="34" charset="0"/>
              <a:buChar char="•"/>
            </a:pPr>
            <a:r>
              <a:rPr lang="en-CA" sz="2800" dirty="0">
                <a:solidFill>
                  <a:schemeClr val="tx1"/>
                </a:solidFill>
              </a:rPr>
              <a:t> judgement</a:t>
            </a:r>
          </a:p>
          <a:p>
            <a:pPr marL="457200" indent="-457200">
              <a:buFont typeface="Arial" panose="020B0604020202020204" pitchFamily="34" charset="0"/>
              <a:buChar char="•"/>
            </a:pPr>
            <a:r>
              <a:rPr lang="en-CA" sz="2800" dirty="0">
                <a:solidFill>
                  <a:schemeClr val="tx1"/>
                </a:solidFill>
              </a:rPr>
              <a:t>planning</a:t>
            </a:r>
          </a:p>
          <a:p>
            <a:pPr marL="457200" indent="-457200">
              <a:buFont typeface="Arial" panose="020B0604020202020204" pitchFamily="34" charset="0"/>
              <a:buChar char="•"/>
            </a:pPr>
            <a:r>
              <a:rPr lang="en-CA" sz="2800" dirty="0">
                <a:solidFill>
                  <a:schemeClr val="tx1"/>
                </a:solidFill>
              </a:rPr>
              <a:t>impulse control.</a:t>
            </a:r>
          </a:p>
        </p:txBody>
      </p:sp>
      <p:sp>
        <p:nvSpPr>
          <p:cNvPr id="2" name="Slide Number Placeholder 1">
            <a:extLst>
              <a:ext uri="{FF2B5EF4-FFF2-40B4-BE49-F238E27FC236}">
                <a16:creationId xmlns:a16="http://schemas.microsoft.com/office/drawing/2014/main" id="{2E870E96-A63C-444B-9983-EC7A8BA86CB5}"/>
              </a:ext>
            </a:extLst>
          </p:cNvPr>
          <p:cNvSpPr>
            <a:spLocks noGrp="1"/>
          </p:cNvSpPr>
          <p:nvPr>
            <p:ph type="sldNum" sz="quarter" idx="12"/>
          </p:nvPr>
        </p:nvSpPr>
        <p:spPr/>
        <p:txBody>
          <a:bodyPr/>
          <a:lstStyle/>
          <a:p>
            <a:fld id="{0A165368-5914-3148-8693-EF956B2EAB35}" type="slidenum">
              <a:rPr lang="en-US" smtClean="0"/>
              <a:t>16</a:t>
            </a:fld>
            <a:endParaRPr lang="en-US"/>
          </a:p>
        </p:txBody>
      </p:sp>
    </p:spTree>
    <p:extLst>
      <p:ext uri="{BB962C8B-B14F-4D97-AF65-F5344CB8AC3E}">
        <p14:creationId xmlns:p14="http://schemas.microsoft.com/office/powerpoint/2010/main" val="800048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AF4A9A-EE4D-4154-8F41-BB7CD6B5E3E7}"/>
              </a:ext>
            </a:extLst>
          </p:cNvPr>
          <p:cNvSpPr>
            <a:spLocks noGrp="1"/>
          </p:cNvSpPr>
          <p:nvPr>
            <p:ph type="title"/>
          </p:nvPr>
        </p:nvSpPr>
        <p:spPr/>
        <p:txBody>
          <a:bodyPr>
            <a:noAutofit/>
          </a:bodyPr>
          <a:lstStyle/>
          <a:p>
            <a:pPr algn="ctr"/>
            <a:r>
              <a:rPr lang="en-CA" dirty="0"/>
              <a:t>Addiction and Autonomy</a:t>
            </a:r>
          </a:p>
        </p:txBody>
      </p:sp>
      <p:sp>
        <p:nvSpPr>
          <p:cNvPr id="6" name="Content Placeholder 5">
            <a:extLst>
              <a:ext uri="{FF2B5EF4-FFF2-40B4-BE49-F238E27FC236}">
                <a16:creationId xmlns:a16="http://schemas.microsoft.com/office/drawing/2014/main" id="{5B18DEF0-5D2A-47AB-8C8D-1E619AF1B3B9}"/>
              </a:ext>
            </a:extLst>
          </p:cNvPr>
          <p:cNvSpPr>
            <a:spLocks noGrp="1"/>
          </p:cNvSpPr>
          <p:nvPr>
            <p:ph idx="1"/>
          </p:nvPr>
        </p:nvSpPr>
        <p:spPr/>
        <p:txBody>
          <a:bodyPr>
            <a:normAutofit/>
          </a:bodyPr>
          <a:lstStyle/>
          <a:p>
            <a:pPr marL="0" indent="0">
              <a:buNone/>
            </a:pPr>
            <a:endParaRPr lang="en-CA" i="1" dirty="0"/>
          </a:p>
          <a:p>
            <a:pPr marL="0" indent="0">
              <a:lnSpc>
                <a:spcPct val="160000"/>
              </a:lnSpc>
              <a:buNone/>
            </a:pPr>
            <a:r>
              <a:rPr lang="en-CA" sz="2800" i="1" dirty="0">
                <a:solidFill>
                  <a:schemeClr val="tx1"/>
                </a:solidFill>
              </a:rPr>
              <a:t>“If we know anything about addiction at all, it is that it impairs autonomy in some way. Loss of control—in some manner and to some degree—over drug-seeking and consuming behavior is a defining feature of addiction, as it is popularly and scientifically conceived.”</a:t>
            </a:r>
          </a:p>
          <a:p>
            <a:pPr marL="0" indent="0">
              <a:buNone/>
            </a:pPr>
            <a:endParaRPr lang="en-CA" i="1" dirty="0">
              <a:solidFill>
                <a:schemeClr val="tx1"/>
              </a:solidFill>
            </a:endParaRPr>
          </a:p>
          <a:p>
            <a:pPr marL="0" indent="0">
              <a:buNone/>
            </a:pPr>
            <a:r>
              <a:rPr lang="en-CA" sz="2000" i="1" dirty="0">
                <a:solidFill>
                  <a:schemeClr val="tx1"/>
                </a:solidFill>
              </a:rPr>
              <a:t>(Levy, 2015)</a:t>
            </a:r>
            <a:endParaRPr lang="en-CA" sz="2000" dirty="0">
              <a:solidFill>
                <a:schemeClr val="tx1"/>
              </a:solidFill>
            </a:endParaRPr>
          </a:p>
          <a:p>
            <a:endParaRPr lang="en-CA" dirty="0"/>
          </a:p>
        </p:txBody>
      </p:sp>
      <p:sp>
        <p:nvSpPr>
          <p:cNvPr id="2" name="Slide Number Placeholder 1">
            <a:extLst>
              <a:ext uri="{FF2B5EF4-FFF2-40B4-BE49-F238E27FC236}">
                <a16:creationId xmlns:a16="http://schemas.microsoft.com/office/drawing/2014/main" id="{72BBAC73-A098-4E42-8AD7-FD8D1D268F73}"/>
              </a:ext>
            </a:extLst>
          </p:cNvPr>
          <p:cNvSpPr>
            <a:spLocks noGrp="1"/>
          </p:cNvSpPr>
          <p:nvPr>
            <p:ph type="sldNum" sz="quarter" idx="12"/>
          </p:nvPr>
        </p:nvSpPr>
        <p:spPr/>
        <p:txBody>
          <a:bodyPr/>
          <a:lstStyle/>
          <a:p>
            <a:fld id="{0A165368-5914-3148-8693-EF956B2EAB35}" type="slidenum">
              <a:rPr lang="en-US" smtClean="0"/>
              <a:t>17</a:t>
            </a:fld>
            <a:endParaRPr lang="en-US"/>
          </a:p>
        </p:txBody>
      </p:sp>
    </p:spTree>
    <p:extLst>
      <p:ext uri="{BB962C8B-B14F-4D97-AF65-F5344CB8AC3E}">
        <p14:creationId xmlns:p14="http://schemas.microsoft.com/office/powerpoint/2010/main" val="2501737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F42AB3-7078-4CD3-A1D2-E89DCC9F96C7}"/>
              </a:ext>
            </a:extLst>
          </p:cNvPr>
          <p:cNvSpPr>
            <a:spLocks noGrp="1"/>
          </p:cNvSpPr>
          <p:nvPr>
            <p:ph type="title"/>
          </p:nvPr>
        </p:nvSpPr>
        <p:spPr/>
        <p:txBody>
          <a:bodyPr>
            <a:normAutofit fontScale="90000"/>
          </a:bodyPr>
          <a:lstStyle/>
          <a:p>
            <a:pPr algn="ctr"/>
            <a:r>
              <a:rPr lang="en-CA" dirty="0"/>
              <a:t>Duty to Protect</a:t>
            </a:r>
          </a:p>
        </p:txBody>
      </p:sp>
      <p:sp>
        <p:nvSpPr>
          <p:cNvPr id="5" name="Content Placeholder 4">
            <a:extLst>
              <a:ext uri="{FF2B5EF4-FFF2-40B4-BE49-F238E27FC236}">
                <a16:creationId xmlns:a16="http://schemas.microsoft.com/office/drawing/2014/main" id="{4E7C9CDD-0F2B-4914-96CF-949051ECE213}"/>
              </a:ext>
            </a:extLst>
          </p:cNvPr>
          <p:cNvSpPr>
            <a:spLocks noGrp="1"/>
          </p:cNvSpPr>
          <p:nvPr>
            <p:ph idx="1"/>
          </p:nvPr>
        </p:nvSpPr>
        <p:spPr/>
        <p:txBody>
          <a:bodyPr>
            <a:normAutofit lnSpcReduction="10000"/>
          </a:bodyPr>
          <a:lstStyle/>
          <a:p>
            <a:endParaRPr lang="en-CA" dirty="0"/>
          </a:p>
          <a:p>
            <a:pPr marL="0" indent="0">
              <a:lnSpc>
                <a:spcPct val="150000"/>
              </a:lnSpc>
              <a:buNone/>
            </a:pPr>
            <a:r>
              <a:rPr lang="en-CA" sz="2800" dirty="0">
                <a:solidFill>
                  <a:schemeClr val="tx1"/>
                </a:solidFill>
              </a:rPr>
              <a:t>“</a:t>
            </a:r>
            <a:r>
              <a:rPr lang="en-CA" sz="2800" i="1" dirty="0">
                <a:solidFill>
                  <a:schemeClr val="tx1"/>
                </a:solidFill>
              </a:rPr>
              <a:t>It is time to recognize that confinement for the purposes of merely “stabilizing” the child … is insufficient. Confinement must also serve the legitimate purpose of treatment. This will allow the system to better serve the long-term health of the child…”</a:t>
            </a:r>
          </a:p>
          <a:p>
            <a:pPr marL="0" indent="0">
              <a:buNone/>
            </a:pPr>
            <a:endParaRPr lang="en-CA" sz="2100" i="1" dirty="0">
              <a:hlinkClick r:id="rId2"/>
            </a:endParaRPr>
          </a:p>
          <a:p>
            <a:pPr marL="0" indent="0">
              <a:buNone/>
            </a:pPr>
            <a:endParaRPr lang="en-CA" sz="2100" i="1" dirty="0"/>
          </a:p>
          <a:p>
            <a:pPr marL="0" indent="0">
              <a:buNone/>
            </a:pPr>
            <a:endParaRPr lang="en-CA" sz="2100" i="1" dirty="0"/>
          </a:p>
          <a:p>
            <a:pPr marL="0" indent="0">
              <a:buNone/>
            </a:pPr>
            <a:r>
              <a:rPr lang="en-CA" sz="2000" i="1" dirty="0"/>
              <a:t>Public Fatality Inquiry Report to the Minister of Justice and Solicitor General, The Honourable Judge Lloyd W Robertson into the death of MHC, 17 of Calgary, Alberta (2017)</a:t>
            </a:r>
            <a:endParaRPr lang="en-CA" sz="2000" dirty="0"/>
          </a:p>
          <a:p>
            <a:pPr marL="0" indent="0">
              <a:buNone/>
            </a:pPr>
            <a:endParaRPr lang="en-CA" dirty="0"/>
          </a:p>
          <a:p>
            <a:endParaRPr lang="en-CA" dirty="0"/>
          </a:p>
        </p:txBody>
      </p:sp>
      <p:sp>
        <p:nvSpPr>
          <p:cNvPr id="2" name="Slide Number Placeholder 1">
            <a:extLst>
              <a:ext uri="{FF2B5EF4-FFF2-40B4-BE49-F238E27FC236}">
                <a16:creationId xmlns:a16="http://schemas.microsoft.com/office/drawing/2014/main" id="{F4F333BF-41F4-49B4-943A-26D04DF33029}"/>
              </a:ext>
            </a:extLst>
          </p:cNvPr>
          <p:cNvSpPr>
            <a:spLocks noGrp="1"/>
          </p:cNvSpPr>
          <p:nvPr>
            <p:ph type="sldNum" sz="quarter" idx="12"/>
          </p:nvPr>
        </p:nvSpPr>
        <p:spPr/>
        <p:txBody>
          <a:bodyPr/>
          <a:lstStyle/>
          <a:p>
            <a:fld id="{0A165368-5914-3148-8693-EF956B2EAB35}" type="slidenum">
              <a:rPr lang="en-US" smtClean="0"/>
              <a:t>18</a:t>
            </a:fld>
            <a:endParaRPr lang="en-US"/>
          </a:p>
        </p:txBody>
      </p:sp>
    </p:spTree>
    <p:extLst>
      <p:ext uri="{BB962C8B-B14F-4D97-AF65-F5344CB8AC3E}">
        <p14:creationId xmlns:p14="http://schemas.microsoft.com/office/powerpoint/2010/main" val="1757540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BD94BE-4ACB-439E-A550-7052F545D136}"/>
              </a:ext>
            </a:extLst>
          </p:cNvPr>
          <p:cNvSpPr>
            <a:spLocks noGrp="1"/>
          </p:cNvSpPr>
          <p:nvPr>
            <p:ph type="title"/>
          </p:nvPr>
        </p:nvSpPr>
        <p:spPr/>
        <p:txBody>
          <a:bodyPr>
            <a:normAutofit fontScale="90000"/>
          </a:bodyPr>
          <a:lstStyle/>
          <a:p>
            <a:pPr algn="ctr"/>
            <a:r>
              <a:rPr lang="en-CA" dirty="0"/>
              <a:t>UN Convention on the Rights of the Child (UN CRC)</a:t>
            </a:r>
          </a:p>
        </p:txBody>
      </p:sp>
      <p:sp>
        <p:nvSpPr>
          <p:cNvPr id="5" name="Content Placeholder 4">
            <a:extLst>
              <a:ext uri="{FF2B5EF4-FFF2-40B4-BE49-F238E27FC236}">
                <a16:creationId xmlns:a16="http://schemas.microsoft.com/office/drawing/2014/main" id="{959B8E23-D07E-4398-B578-157BC366E2A2}"/>
              </a:ext>
            </a:extLst>
          </p:cNvPr>
          <p:cNvSpPr>
            <a:spLocks noGrp="1"/>
          </p:cNvSpPr>
          <p:nvPr>
            <p:ph idx="1"/>
          </p:nvPr>
        </p:nvSpPr>
        <p:spPr/>
        <p:txBody>
          <a:bodyPr/>
          <a:lstStyle/>
          <a:p>
            <a:endParaRPr lang="en-CA" b="1" dirty="0"/>
          </a:p>
          <a:p>
            <a:r>
              <a:rPr lang="en-CA" sz="2800" dirty="0">
                <a:solidFill>
                  <a:schemeClr val="tx1"/>
                </a:solidFill>
              </a:rPr>
              <a:t>Article 3: Best Interests of the Child</a:t>
            </a:r>
          </a:p>
          <a:p>
            <a:endParaRPr lang="en-CA" sz="2800" dirty="0">
              <a:solidFill>
                <a:schemeClr val="tx1"/>
              </a:solidFill>
            </a:endParaRPr>
          </a:p>
          <a:p>
            <a:r>
              <a:rPr lang="en-CA" sz="2800" dirty="0">
                <a:solidFill>
                  <a:schemeClr val="tx1"/>
                </a:solidFill>
              </a:rPr>
              <a:t>Article 24: Access to Health Care Facilities/Services</a:t>
            </a:r>
          </a:p>
          <a:p>
            <a:endParaRPr lang="en-CA" sz="2800" dirty="0">
              <a:solidFill>
                <a:schemeClr val="tx1"/>
              </a:solidFill>
            </a:endParaRPr>
          </a:p>
          <a:p>
            <a:r>
              <a:rPr lang="en-CA" sz="2800" dirty="0">
                <a:solidFill>
                  <a:schemeClr val="tx1"/>
                </a:solidFill>
              </a:rPr>
              <a:t>Article 33: Right to be protected from the use of illegal drugs and from being used in the drug trade</a:t>
            </a:r>
          </a:p>
          <a:p>
            <a:endParaRPr lang="en-CA" sz="2800" dirty="0">
              <a:solidFill>
                <a:schemeClr val="tx1"/>
              </a:solidFill>
            </a:endParaRPr>
          </a:p>
          <a:p>
            <a:pPr marL="0" indent="0">
              <a:buNone/>
            </a:pPr>
            <a:endParaRPr lang="en-CA" dirty="0"/>
          </a:p>
        </p:txBody>
      </p:sp>
      <p:sp>
        <p:nvSpPr>
          <p:cNvPr id="2" name="Slide Number Placeholder 1">
            <a:extLst>
              <a:ext uri="{FF2B5EF4-FFF2-40B4-BE49-F238E27FC236}">
                <a16:creationId xmlns:a16="http://schemas.microsoft.com/office/drawing/2014/main" id="{CC1D3221-3F53-413B-8768-8E28356ABFD5}"/>
              </a:ext>
            </a:extLst>
          </p:cNvPr>
          <p:cNvSpPr>
            <a:spLocks noGrp="1"/>
          </p:cNvSpPr>
          <p:nvPr>
            <p:ph type="sldNum" sz="quarter" idx="12"/>
          </p:nvPr>
        </p:nvSpPr>
        <p:spPr/>
        <p:txBody>
          <a:bodyPr/>
          <a:lstStyle/>
          <a:p>
            <a:fld id="{0A165368-5914-3148-8693-EF956B2EAB35}" type="slidenum">
              <a:rPr lang="en-US" smtClean="0"/>
              <a:t>19</a:t>
            </a:fld>
            <a:endParaRPr lang="en-US"/>
          </a:p>
        </p:txBody>
      </p:sp>
    </p:spTree>
    <p:extLst>
      <p:ext uri="{BB962C8B-B14F-4D97-AF65-F5344CB8AC3E}">
        <p14:creationId xmlns:p14="http://schemas.microsoft.com/office/powerpoint/2010/main" val="1951284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FB24ED-E04A-46E8-B3EC-E554643E5517}"/>
              </a:ext>
            </a:extLst>
          </p:cNvPr>
          <p:cNvSpPr>
            <a:spLocks noGrp="1"/>
          </p:cNvSpPr>
          <p:nvPr>
            <p:ph type="title"/>
          </p:nvPr>
        </p:nvSpPr>
        <p:spPr/>
        <p:txBody>
          <a:bodyPr>
            <a:normAutofit fontScale="90000"/>
          </a:bodyPr>
          <a:lstStyle/>
          <a:p>
            <a:r>
              <a:rPr lang="en-CA" dirty="0"/>
              <a:t>Scenario: What option would you choose?</a:t>
            </a:r>
          </a:p>
        </p:txBody>
      </p:sp>
      <p:sp>
        <p:nvSpPr>
          <p:cNvPr id="5" name="Content Placeholder 4">
            <a:extLst>
              <a:ext uri="{FF2B5EF4-FFF2-40B4-BE49-F238E27FC236}">
                <a16:creationId xmlns:a16="http://schemas.microsoft.com/office/drawing/2014/main" id="{B775493F-19C1-4A7D-B04F-3CCBA89CA9E2}"/>
              </a:ext>
            </a:extLst>
          </p:cNvPr>
          <p:cNvSpPr>
            <a:spLocks noGrp="1"/>
          </p:cNvSpPr>
          <p:nvPr>
            <p:ph idx="1"/>
          </p:nvPr>
        </p:nvSpPr>
        <p:spPr/>
        <p:txBody>
          <a:bodyPr>
            <a:normAutofit/>
          </a:bodyPr>
          <a:lstStyle/>
          <a:p>
            <a:pPr marL="0" indent="0">
              <a:buNone/>
            </a:pPr>
            <a:endParaRPr lang="en-CA" sz="2800" dirty="0">
              <a:solidFill>
                <a:schemeClr val="tx1"/>
              </a:solidFill>
            </a:endParaRPr>
          </a:p>
          <a:p>
            <a:pPr marL="0" indent="0">
              <a:buNone/>
            </a:pPr>
            <a:r>
              <a:rPr lang="en-CA" sz="2800" dirty="0">
                <a:solidFill>
                  <a:schemeClr val="tx1"/>
                </a:solidFill>
              </a:rPr>
              <a:t>Your 14-year-old son is addicted to cannabis. He sells it to fund his addiction. He doesn’t want treatment. Here are your options: </a:t>
            </a:r>
          </a:p>
          <a:p>
            <a:pPr lvl="0"/>
            <a:endParaRPr lang="en-CA" sz="2800" dirty="0">
              <a:solidFill>
                <a:schemeClr val="tx1"/>
              </a:solidFill>
            </a:endParaRPr>
          </a:p>
          <a:p>
            <a:pPr lvl="0"/>
            <a:r>
              <a:rPr lang="en-CA" sz="2800" dirty="0">
                <a:solidFill>
                  <a:schemeClr val="tx1"/>
                </a:solidFill>
              </a:rPr>
              <a:t>Have him arrested for trafficking</a:t>
            </a:r>
          </a:p>
          <a:p>
            <a:r>
              <a:rPr lang="en-CA" sz="2800" dirty="0">
                <a:solidFill>
                  <a:schemeClr val="tx1"/>
                </a:solidFill>
              </a:rPr>
              <a:t>Force him to leave the house</a:t>
            </a:r>
          </a:p>
          <a:p>
            <a:pPr lvl="0"/>
            <a:r>
              <a:rPr lang="en-CA" sz="2800" dirty="0">
                <a:solidFill>
                  <a:schemeClr val="tx1"/>
                </a:solidFill>
              </a:rPr>
              <a:t>Do nothing </a:t>
            </a:r>
          </a:p>
          <a:p>
            <a:pPr lvl="0"/>
            <a:endParaRPr lang="en-CA" sz="2800" dirty="0">
              <a:solidFill>
                <a:schemeClr val="tx1"/>
              </a:solidFill>
            </a:endParaRPr>
          </a:p>
          <a:p>
            <a:pPr marL="0" indent="0">
              <a:buNone/>
            </a:pPr>
            <a:r>
              <a:rPr lang="en-CA" sz="2800" dirty="0">
                <a:solidFill>
                  <a:schemeClr val="tx1"/>
                </a:solidFill>
              </a:rPr>
              <a:t>Wouldn’t treatment, even if involuntary, be a better alternative?</a:t>
            </a:r>
          </a:p>
        </p:txBody>
      </p:sp>
      <p:sp>
        <p:nvSpPr>
          <p:cNvPr id="2" name="Slide Number Placeholder 1">
            <a:extLst>
              <a:ext uri="{FF2B5EF4-FFF2-40B4-BE49-F238E27FC236}">
                <a16:creationId xmlns:a16="http://schemas.microsoft.com/office/drawing/2014/main" id="{8AD6E578-C0DF-4859-9855-75708F6D7E4B}"/>
              </a:ext>
            </a:extLst>
          </p:cNvPr>
          <p:cNvSpPr>
            <a:spLocks noGrp="1"/>
          </p:cNvSpPr>
          <p:nvPr>
            <p:ph type="sldNum" sz="quarter" idx="12"/>
          </p:nvPr>
        </p:nvSpPr>
        <p:spPr/>
        <p:txBody>
          <a:bodyPr/>
          <a:lstStyle/>
          <a:p>
            <a:fld id="{0A165368-5914-3148-8693-EF956B2EAB35}" type="slidenum">
              <a:rPr lang="en-US" smtClean="0"/>
              <a:t>2</a:t>
            </a:fld>
            <a:endParaRPr lang="en-US"/>
          </a:p>
        </p:txBody>
      </p:sp>
    </p:spTree>
    <p:extLst>
      <p:ext uri="{BB962C8B-B14F-4D97-AF65-F5344CB8AC3E}">
        <p14:creationId xmlns:p14="http://schemas.microsoft.com/office/powerpoint/2010/main" val="2494438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577C53-0233-42E8-8EC2-6723D82A94FD}"/>
              </a:ext>
            </a:extLst>
          </p:cNvPr>
          <p:cNvSpPr>
            <a:spLocks noGrp="1"/>
          </p:cNvSpPr>
          <p:nvPr>
            <p:ph type="title"/>
          </p:nvPr>
        </p:nvSpPr>
        <p:spPr/>
        <p:txBody>
          <a:bodyPr>
            <a:normAutofit fontScale="90000"/>
          </a:bodyPr>
          <a:lstStyle/>
          <a:p>
            <a:r>
              <a:rPr lang="en-CA" dirty="0"/>
              <a:t>Report Findings/Suggestions</a:t>
            </a:r>
          </a:p>
        </p:txBody>
      </p:sp>
      <p:sp>
        <p:nvSpPr>
          <p:cNvPr id="5" name="Content Placeholder 4">
            <a:extLst>
              <a:ext uri="{FF2B5EF4-FFF2-40B4-BE49-F238E27FC236}">
                <a16:creationId xmlns:a16="http://schemas.microsoft.com/office/drawing/2014/main" id="{0245A0CE-A5BF-493A-B999-4030E4D5EF6A}"/>
              </a:ext>
            </a:extLst>
          </p:cNvPr>
          <p:cNvSpPr>
            <a:spLocks noGrp="1"/>
          </p:cNvSpPr>
          <p:nvPr>
            <p:ph idx="1"/>
          </p:nvPr>
        </p:nvSpPr>
        <p:spPr/>
        <p:txBody>
          <a:bodyPr>
            <a:normAutofit fontScale="55000" lnSpcReduction="20000"/>
          </a:bodyPr>
          <a:lstStyle/>
          <a:p>
            <a:endParaRPr lang="en-CA" dirty="0"/>
          </a:p>
          <a:p>
            <a:pPr>
              <a:lnSpc>
                <a:spcPct val="120000"/>
              </a:lnSpc>
            </a:pPr>
            <a:r>
              <a:rPr lang="en-CA" sz="4500" dirty="0">
                <a:solidFill>
                  <a:schemeClr val="tx1"/>
                </a:solidFill>
              </a:rPr>
              <a:t>Putting the best interest of the child first would require significant changes in current models of formal health care</a:t>
            </a:r>
          </a:p>
          <a:p>
            <a:pPr>
              <a:lnSpc>
                <a:spcPct val="120000"/>
              </a:lnSpc>
            </a:pPr>
            <a:endParaRPr lang="en-CA" sz="4500" dirty="0">
              <a:solidFill>
                <a:schemeClr val="tx1"/>
              </a:solidFill>
            </a:endParaRPr>
          </a:p>
          <a:p>
            <a:pPr>
              <a:lnSpc>
                <a:spcPct val="120000"/>
              </a:lnSpc>
            </a:pPr>
            <a:r>
              <a:rPr lang="en-CA" sz="4500" dirty="0">
                <a:solidFill>
                  <a:schemeClr val="tx1"/>
                </a:solidFill>
              </a:rPr>
              <a:t>Need strategies to keep young people out of the criminal justice system</a:t>
            </a:r>
          </a:p>
          <a:p>
            <a:pPr>
              <a:lnSpc>
                <a:spcPct val="120000"/>
              </a:lnSpc>
            </a:pPr>
            <a:endParaRPr lang="en-CA" sz="4500" dirty="0">
              <a:solidFill>
                <a:schemeClr val="tx1"/>
              </a:solidFill>
            </a:endParaRPr>
          </a:p>
          <a:p>
            <a:pPr>
              <a:lnSpc>
                <a:spcPct val="120000"/>
              </a:lnSpc>
            </a:pPr>
            <a:r>
              <a:rPr lang="en-CA" sz="4500" dirty="0">
                <a:solidFill>
                  <a:schemeClr val="tx1"/>
                </a:solidFill>
              </a:rPr>
              <a:t>Codes of conduct by the colleges of health professionals on the best interests of the child.</a:t>
            </a:r>
          </a:p>
          <a:p>
            <a:endParaRPr lang="en-CA" dirty="0"/>
          </a:p>
          <a:p>
            <a:pPr marL="0" indent="0">
              <a:buNone/>
            </a:pPr>
            <a:endParaRPr lang="en-CA" sz="2200" dirty="0"/>
          </a:p>
          <a:p>
            <a:pPr marL="0" indent="0">
              <a:buNone/>
            </a:pPr>
            <a:endParaRPr lang="en-CA" sz="2200" dirty="0"/>
          </a:p>
          <a:p>
            <a:pPr marL="0" indent="0">
              <a:buNone/>
            </a:pPr>
            <a:endParaRPr lang="en-CA" sz="2200" dirty="0"/>
          </a:p>
          <a:p>
            <a:pPr marL="0" indent="0">
              <a:buNone/>
            </a:pPr>
            <a:endParaRPr lang="en-CA" sz="2200" dirty="0"/>
          </a:p>
          <a:p>
            <a:pPr marL="0" indent="0">
              <a:buNone/>
            </a:pPr>
            <a:r>
              <a:rPr lang="en-CA" sz="3200" dirty="0">
                <a:solidFill>
                  <a:schemeClr val="tx1"/>
                </a:solidFill>
              </a:rPr>
              <a:t>Best Interests of the Child: Meaning and Implications in Canada, 2009</a:t>
            </a:r>
          </a:p>
          <a:p>
            <a:endParaRPr lang="en-CA" dirty="0"/>
          </a:p>
          <a:p>
            <a:endParaRPr lang="en-CA" dirty="0"/>
          </a:p>
        </p:txBody>
      </p:sp>
      <p:sp>
        <p:nvSpPr>
          <p:cNvPr id="2" name="Slide Number Placeholder 1">
            <a:extLst>
              <a:ext uri="{FF2B5EF4-FFF2-40B4-BE49-F238E27FC236}">
                <a16:creationId xmlns:a16="http://schemas.microsoft.com/office/drawing/2014/main" id="{46A7A584-9AB3-4404-9467-1B900257C4BF}"/>
              </a:ext>
            </a:extLst>
          </p:cNvPr>
          <p:cNvSpPr>
            <a:spLocks noGrp="1"/>
          </p:cNvSpPr>
          <p:nvPr>
            <p:ph type="sldNum" sz="quarter" idx="12"/>
          </p:nvPr>
        </p:nvSpPr>
        <p:spPr/>
        <p:txBody>
          <a:bodyPr/>
          <a:lstStyle/>
          <a:p>
            <a:fld id="{0A165368-5914-3148-8693-EF956B2EAB35}" type="slidenum">
              <a:rPr lang="en-US" smtClean="0"/>
              <a:t>20</a:t>
            </a:fld>
            <a:endParaRPr lang="en-US"/>
          </a:p>
        </p:txBody>
      </p:sp>
    </p:spTree>
    <p:extLst>
      <p:ext uri="{BB962C8B-B14F-4D97-AF65-F5344CB8AC3E}">
        <p14:creationId xmlns:p14="http://schemas.microsoft.com/office/powerpoint/2010/main" val="2111451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F7504-7917-47CA-8D97-B0CE5A0DA211}"/>
              </a:ext>
            </a:extLst>
          </p:cNvPr>
          <p:cNvSpPr>
            <a:spLocks noGrp="1"/>
          </p:cNvSpPr>
          <p:nvPr>
            <p:ph type="title"/>
          </p:nvPr>
        </p:nvSpPr>
        <p:spPr>
          <a:xfrm>
            <a:off x="2389717" y="4800600"/>
            <a:ext cx="7315200" cy="699868"/>
          </a:xfrm>
        </p:spPr>
        <p:txBody>
          <a:bodyPr>
            <a:noAutofit/>
          </a:bodyPr>
          <a:lstStyle/>
          <a:p>
            <a:r>
              <a:rPr lang="en-CA" sz="3200" dirty="0"/>
              <a:t>Rachel Staples and Brock </a:t>
            </a:r>
            <a:r>
              <a:rPr lang="en-CA" sz="3200" dirty="0" err="1"/>
              <a:t>Eurchuk</a:t>
            </a:r>
            <a:endParaRPr lang="en-CA" sz="3200" dirty="0"/>
          </a:p>
        </p:txBody>
      </p:sp>
      <p:pic>
        <p:nvPicPr>
          <p:cNvPr id="8" name="Picture Placeholder 7">
            <a:extLst>
              <a:ext uri="{FF2B5EF4-FFF2-40B4-BE49-F238E27FC236}">
                <a16:creationId xmlns:a16="http://schemas.microsoft.com/office/drawing/2014/main" id="{5B55C5E5-7FB1-4659-924A-AE65C54DDD1C}"/>
              </a:ext>
            </a:extLst>
          </p:cNvPr>
          <p:cNvPicPr>
            <a:picLocks noGrp="1" noChangeAspect="1"/>
          </p:cNvPicPr>
          <p:nvPr>
            <p:ph type="pic" idx="1"/>
          </p:nvPr>
        </p:nvPicPr>
        <p:blipFill>
          <a:blip r:embed="rId2"/>
          <a:srcRect t="1055" b="1055"/>
          <a:stretch>
            <a:fillRect/>
          </a:stretch>
        </p:blipFill>
        <p:spPr>
          <a:xfrm>
            <a:off x="1664449" y="211016"/>
            <a:ext cx="8404578" cy="4727575"/>
          </a:xfrm>
        </p:spPr>
      </p:pic>
      <p:sp>
        <p:nvSpPr>
          <p:cNvPr id="6" name="Text Placeholder 5">
            <a:extLst>
              <a:ext uri="{FF2B5EF4-FFF2-40B4-BE49-F238E27FC236}">
                <a16:creationId xmlns:a16="http://schemas.microsoft.com/office/drawing/2014/main" id="{C647129C-0A7B-468F-9EC7-8F54BB3B6EED}"/>
              </a:ext>
            </a:extLst>
          </p:cNvPr>
          <p:cNvSpPr>
            <a:spLocks noGrp="1"/>
          </p:cNvSpPr>
          <p:nvPr>
            <p:ph type="body" sz="half" idx="2"/>
          </p:nvPr>
        </p:nvSpPr>
        <p:spPr>
          <a:xfrm>
            <a:off x="2389717" y="5367338"/>
            <a:ext cx="7315200" cy="804862"/>
          </a:xfrm>
        </p:spPr>
        <p:txBody>
          <a:bodyPr>
            <a:normAutofit/>
          </a:bodyPr>
          <a:lstStyle/>
          <a:p>
            <a:r>
              <a:rPr lang="en-CA" sz="2400" dirty="0"/>
              <a:t>Their son Elliot, 16, died of an overdose in BC</a:t>
            </a:r>
          </a:p>
        </p:txBody>
      </p:sp>
      <p:sp>
        <p:nvSpPr>
          <p:cNvPr id="2" name="Slide Number Placeholder 1">
            <a:extLst>
              <a:ext uri="{FF2B5EF4-FFF2-40B4-BE49-F238E27FC236}">
                <a16:creationId xmlns:a16="http://schemas.microsoft.com/office/drawing/2014/main" id="{5ACE3171-6F21-4919-B47A-7943AE39213F}"/>
              </a:ext>
            </a:extLst>
          </p:cNvPr>
          <p:cNvSpPr>
            <a:spLocks noGrp="1"/>
          </p:cNvSpPr>
          <p:nvPr>
            <p:ph type="sldNum" sz="quarter" idx="12"/>
          </p:nvPr>
        </p:nvSpPr>
        <p:spPr/>
        <p:txBody>
          <a:bodyPr/>
          <a:lstStyle/>
          <a:p>
            <a:fld id="{0A165368-5914-3148-8693-EF956B2EAB35}" type="slidenum">
              <a:rPr lang="en-US" smtClean="0"/>
              <a:t>21</a:t>
            </a:fld>
            <a:endParaRPr lang="en-US"/>
          </a:p>
        </p:txBody>
      </p:sp>
    </p:spTree>
    <p:extLst>
      <p:ext uri="{BB962C8B-B14F-4D97-AF65-F5344CB8AC3E}">
        <p14:creationId xmlns:p14="http://schemas.microsoft.com/office/powerpoint/2010/main" val="4197487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613926-27D8-4363-A3E4-03766BEEAACB}"/>
              </a:ext>
            </a:extLst>
          </p:cNvPr>
          <p:cNvSpPr>
            <a:spLocks noGrp="1"/>
          </p:cNvSpPr>
          <p:nvPr>
            <p:ph type="title"/>
          </p:nvPr>
        </p:nvSpPr>
        <p:spPr/>
        <p:txBody>
          <a:bodyPr>
            <a:normAutofit fontScale="90000"/>
          </a:bodyPr>
          <a:lstStyle/>
          <a:p>
            <a:r>
              <a:rPr lang="en-CA" dirty="0"/>
              <a:t>When would involuntary treatment be appropriate?</a:t>
            </a:r>
          </a:p>
        </p:txBody>
      </p:sp>
      <p:sp>
        <p:nvSpPr>
          <p:cNvPr id="5" name="Content Placeholder 4">
            <a:extLst>
              <a:ext uri="{FF2B5EF4-FFF2-40B4-BE49-F238E27FC236}">
                <a16:creationId xmlns:a16="http://schemas.microsoft.com/office/drawing/2014/main" id="{03B923FA-4ECE-4420-8533-FE3A0B4E1950}"/>
              </a:ext>
            </a:extLst>
          </p:cNvPr>
          <p:cNvSpPr>
            <a:spLocks noGrp="1"/>
          </p:cNvSpPr>
          <p:nvPr>
            <p:ph idx="1"/>
          </p:nvPr>
        </p:nvSpPr>
        <p:spPr/>
        <p:txBody>
          <a:bodyPr/>
          <a:lstStyle/>
          <a:p>
            <a:pPr marL="914400" lvl="2" indent="0">
              <a:buNone/>
            </a:pPr>
            <a:endParaRPr lang="en-CA" sz="2800" dirty="0">
              <a:solidFill>
                <a:schemeClr val="tx1"/>
              </a:solidFill>
            </a:endParaRPr>
          </a:p>
          <a:p>
            <a:pPr lvl="2"/>
            <a:r>
              <a:rPr lang="en-CA" sz="2800" dirty="0">
                <a:solidFill>
                  <a:schemeClr val="tx1"/>
                </a:solidFill>
              </a:rPr>
              <a:t>After less intrusive interventions have failed</a:t>
            </a:r>
          </a:p>
          <a:p>
            <a:pPr lvl="2"/>
            <a:endParaRPr lang="en-CA" sz="2800" dirty="0">
              <a:solidFill>
                <a:schemeClr val="tx1"/>
              </a:solidFill>
            </a:endParaRPr>
          </a:p>
          <a:p>
            <a:pPr lvl="2"/>
            <a:r>
              <a:rPr lang="en-CA" sz="2800" dirty="0">
                <a:solidFill>
                  <a:schemeClr val="tx1"/>
                </a:solidFill>
              </a:rPr>
              <a:t>When it is in the best interest of the child</a:t>
            </a:r>
          </a:p>
          <a:p>
            <a:endParaRPr lang="en-CA" dirty="0"/>
          </a:p>
        </p:txBody>
      </p:sp>
      <p:sp>
        <p:nvSpPr>
          <p:cNvPr id="2" name="Slide Number Placeholder 1">
            <a:extLst>
              <a:ext uri="{FF2B5EF4-FFF2-40B4-BE49-F238E27FC236}">
                <a16:creationId xmlns:a16="http://schemas.microsoft.com/office/drawing/2014/main" id="{A715EFAB-DDF4-4A8A-8DE6-337204FE566A}"/>
              </a:ext>
            </a:extLst>
          </p:cNvPr>
          <p:cNvSpPr>
            <a:spLocks noGrp="1"/>
          </p:cNvSpPr>
          <p:nvPr>
            <p:ph type="sldNum" sz="quarter" idx="12"/>
          </p:nvPr>
        </p:nvSpPr>
        <p:spPr/>
        <p:txBody>
          <a:bodyPr/>
          <a:lstStyle/>
          <a:p>
            <a:fld id="{0A165368-5914-3148-8693-EF956B2EAB35}" type="slidenum">
              <a:rPr lang="en-US" smtClean="0"/>
              <a:t>22</a:t>
            </a:fld>
            <a:endParaRPr lang="en-US"/>
          </a:p>
        </p:txBody>
      </p:sp>
    </p:spTree>
    <p:extLst>
      <p:ext uri="{BB962C8B-B14F-4D97-AF65-F5344CB8AC3E}">
        <p14:creationId xmlns:p14="http://schemas.microsoft.com/office/powerpoint/2010/main" val="2739188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8E9351-CDE5-4333-AB60-F00D9DCA5712}"/>
              </a:ext>
            </a:extLst>
          </p:cNvPr>
          <p:cNvSpPr>
            <a:spLocks noGrp="1"/>
          </p:cNvSpPr>
          <p:nvPr>
            <p:ph type="title"/>
          </p:nvPr>
        </p:nvSpPr>
        <p:spPr/>
        <p:txBody>
          <a:bodyPr>
            <a:normAutofit fontScale="90000"/>
          </a:bodyPr>
          <a:lstStyle/>
          <a:p>
            <a:r>
              <a:rPr lang="en-CA" dirty="0"/>
              <a:t>What happens if we continue to ignore this issue?</a:t>
            </a:r>
          </a:p>
        </p:txBody>
      </p:sp>
      <p:sp>
        <p:nvSpPr>
          <p:cNvPr id="5" name="Content Placeholder 4">
            <a:extLst>
              <a:ext uri="{FF2B5EF4-FFF2-40B4-BE49-F238E27FC236}">
                <a16:creationId xmlns:a16="http://schemas.microsoft.com/office/drawing/2014/main" id="{D8ED2593-7463-4375-922C-86F869BCD939}"/>
              </a:ext>
            </a:extLst>
          </p:cNvPr>
          <p:cNvSpPr>
            <a:spLocks noGrp="1"/>
          </p:cNvSpPr>
          <p:nvPr>
            <p:ph idx="1"/>
          </p:nvPr>
        </p:nvSpPr>
        <p:spPr/>
        <p:txBody>
          <a:bodyPr/>
          <a:lstStyle/>
          <a:p>
            <a:endParaRPr lang="en-CA" dirty="0"/>
          </a:p>
          <a:p>
            <a:r>
              <a:rPr lang="en-CA" sz="2800" dirty="0">
                <a:solidFill>
                  <a:schemeClr val="tx1"/>
                </a:solidFill>
              </a:rPr>
              <a:t>A (14, 13, 12?) year old walks in to a supervised injection site.</a:t>
            </a:r>
          </a:p>
          <a:p>
            <a:endParaRPr lang="en-CA" sz="2800" dirty="0">
              <a:solidFill>
                <a:schemeClr val="tx1"/>
              </a:solidFill>
            </a:endParaRPr>
          </a:p>
          <a:p>
            <a:r>
              <a:rPr lang="en-CA" sz="2800" dirty="0">
                <a:solidFill>
                  <a:schemeClr val="tx1"/>
                </a:solidFill>
              </a:rPr>
              <a:t>If young teenagers don’t want treatment and we do not intervene, they must have access to supervised injection sites, regardless of age.</a:t>
            </a:r>
          </a:p>
          <a:p>
            <a:endParaRPr lang="en-CA" sz="2800" dirty="0">
              <a:solidFill>
                <a:schemeClr val="tx1"/>
              </a:solidFill>
            </a:endParaRPr>
          </a:p>
          <a:p>
            <a:r>
              <a:rPr lang="en-CA" sz="2800" dirty="0">
                <a:solidFill>
                  <a:schemeClr val="tx1"/>
                </a:solidFill>
              </a:rPr>
              <a:t>What about a safe source of supply?</a:t>
            </a:r>
          </a:p>
          <a:p>
            <a:endParaRPr lang="en-CA" sz="2800" dirty="0">
              <a:solidFill>
                <a:schemeClr val="tx1"/>
              </a:solidFill>
            </a:endParaRPr>
          </a:p>
          <a:p>
            <a:pPr marL="0" indent="0">
              <a:buNone/>
            </a:pPr>
            <a:endParaRPr lang="en-CA" dirty="0"/>
          </a:p>
          <a:p>
            <a:endParaRPr lang="en-CA" dirty="0"/>
          </a:p>
          <a:p>
            <a:pPr marL="0" indent="0">
              <a:buNone/>
            </a:pPr>
            <a:endParaRPr lang="en-CA" dirty="0"/>
          </a:p>
          <a:p>
            <a:endParaRPr lang="en-CA" dirty="0"/>
          </a:p>
          <a:p>
            <a:endParaRPr lang="en-CA" dirty="0"/>
          </a:p>
          <a:p>
            <a:endParaRPr lang="en-CA" dirty="0"/>
          </a:p>
        </p:txBody>
      </p:sp>
      <p:sp>
        <p:nvSpPr>
          <p:cNvPr id="2" name="Slide Number Placeholder 1">
            <a:extLst>
              <a:ext uri="{FF2B5EF4-FFF2-40B4-BE49-F238E27FC236}">
                <a16:creationId xmlns:a16="http://schemas.microsoft.com/office/drawing/2014/main" id="{466216B9-C1DC-4562-A5BD-E0D6F549838F}"/>
              </a:ext>
            </a:extLst>
          </p:cNvPr>
          <p:cNvSpPr>
            <a:spLocks noGrp="1"/>
          </p:cNvSpPr>
          <p:nvPr>
            <p:ph type="sldNum" sz="quarter" idx="12"/>
          </p:nvPr>
        </p:nvSpPr>
        <p:spPr/>
        <p:txBody>
          <a:bodyPr/>
          <a:lstStyle/>
          <a:p>
            <a:fld id="{0A165368-5914-3148-8693-EF956B2EAB35}" type="slidenum">
              <a:rPr lang="en-US" smtClean="0"/>
              <a:t>23</a:t>
            </a:fld>
            <a:endParaRPr lang="en-US"/>
          </a:p>
        </p:txBody>
      </p:sp>
    </p:spTree>
    <p:extLst>
      <p:ext uri="{BB962C8B-B14F-4D97-AF65-F5344CB8AC3E}">
        <p14:creationId xmlns:p14="http://schemas.microsoft.com/office/powerpoint/2010/main" val="3621982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512314-368B-450A-9468-B0F0B670EF07}"/>
              </a:ext>
            </a:extLst>
          </p:cNvPr>
          <p:cNvSpPr>
            <a:spLocks noGrp="1"/>
          </p:cNvSpPr>
          <p:nvPr>
            <p:ph type="title"/>
          </p:nvPr>
        </p:nvSpPr>
        <p:spPr/>
        <p:txBody>
          <a:bodyPr>
            <a:normAutofit fontScale="90000"/>
          </a:bodyPr>
          <a:lstStyle/>
          <a:p>
            <a:pPr algn="ctr"/>
            <a:r>
              <a:rPr lang="en-CA" dirty="0"/>
              <a:t>Involuntary Treatment</a:t>
            </a:r>
          </a:p>
        </p:txBody>
      </p:sp>
      <p:sp>
        <p:nvSpPr>
          <p:cNvPr id="6" name="Content Placeholder 5">
            <a:extLst>
              <a:ext uri="{FF2B5EF4-FFF2-40B4-BE49-F238E27FC236}">
                <a16:creationId xmlns:a16="http://schemas.microsoft.com/office/drawing/2014/main" id="{532726D3-43F1-4C32-8E2F-32C87BFB4CB7}"/>
              </a:ext>
            </a:extLst>
          </p:cNvPr>
          <p:cNvSpPr>
            <a:spLocks noGrp="1"/>
          </p:cNvSpPr>
          <p:nvPr>
            <p:ph idx="1"/>
          </p:nvPr>
        </p:nvSpPr>
        <p:spPr/>
        <p:txBody>
          <a:bodyPr/>
          <a:lstStyle/>
          <a:p>
            <a:pPr marL="0" indent="0">
              <a:buNone/>
            </a:pPr>
            <a:endParaRPr lang="en-CA" sz="2800" dirty="0">
              <a:solidFill>
                <a:schemeClr val="tx1"/>
              </a:solidFill>
            </a:endParaRPr>
          </a:p>
          <a:p>
            <a:pPr marL="0" indent="0" algn="ctr">
              <a:buNone/>
            </a:pPr>
            <a:r>
              <a:rPr lang="en-CA" sz="2800" dirty="0">
                <a:solidFill>
                  <a:schemeClr val="tx1"/>
                </a:solidFill>
              </a:rPr>
              <a:t>Unethical?</a:t>
            </a:r>
          </a:p>
          <a:p>
            <a:pPr marL="0" indent="0" algn="ctr">
              <a:buNone/>
            </a:pPr>
            <a:endParaRPr lang="en-CA" sz="2800" dirty="0">
              <a:solidFill>
                <a:schemeClr val="tx1"/>
              </a:solidFill>
            </a:endParaRPr>
          </a:p>
          <a:p>
            <a:pPr marL="0" indent="0" algn="ctr">
              <a:buNone/>
            </a:pPr>
            <a:r>
              <a:rPr lang="en-CA" sz="2800" dirty="0">
                <a:solidFill>
                  <a:schemeClr val="tx1"/>
                </a:solidFill>
              </a:rPr>
              <a:t>Ineffective?</a:t>
            </a:r>
          </a:p>
          <a:p>
            <a:pPr marL="0" indent="0" algn="ctr">
              <a:buNone/>
            </a:pPr>
            <a:endParaRPr lang="en-CA" sz="2800" dirty="0">
              <a:solidFill>
                <a:schemeClr val="tx1"/>
              </a:solidFill>
            </a:endParaRPr>
          </a:p>
          <a:p>
            <a:pPr marL="0" indent="0" algn="ctr">
              <a:buNone/>
            </a:pPr>
            <a:r>
              <a:rPr lang="en-CA" sz="2800" dirty="0">
                <a:solidFill>
                  <a:schemeClr val="tx1"/>
                </a:solidFill>
              </a:rPr>
              <a:t>Traumatic?</a:t>
            </a:r>
          </a:p>
          <a:p>
            <a:endParaRPr lang="en-CA" dirty="0"/>
          </a:p>
          <a:p>
            <a:endParaRPr lang="en-CA" dirty="0"/>
          </a:p>
          <a:p>
            <a:endParaRPr lang="en-CA" dirty="0"/>
          </a:p>
        </p:txBody>
      </p:sp>
      <p:sp>
        <p:nvSpPr>
          <p:cNvPr id="2" name="Slide Number Placeholder 1">
            <a:extLst>
              <a:ext uri="{FF2B5EF4-FFF2-40B4-BE49-F238E27FC236}">
                <a16:creationId xmlns:a16="http://schemas.microsoft.com/office/drawing/2014/main" id="{9631C6A7-33D8-4577-863F-F1419FE4313C}"/>
              </a:ext>
            </a:extLst>
          </p:cNvPr>
          <p:cNvSpPr>
            <a:spLocks noGrp="1"/>
          </p:cNvSpPr>
          <p:nvPr>
            <p:ph type="sldNum" sz="quarter" idx="12"/>
          </p:nvPr>
        </p:nvSpPr>
        <p:spPr/>
        <p:txBody>
          <a:bodyPr/>
          <a:lstStyle/>
          <a:p>
            <a:fld id="{0A165368-5914-3148-8693-EF956B2EAB35}" type="slidenum">
              <a:rPr lang="en-US" smtClean="0"/>
              <a:t>24</a:t>
            </a:fld>
            <a:endParaRPr lang="en-US"/>
          </a:p>
        </p:txBody>
      </p:sp>
    </p:spTree>
    <p:extLst>
      <p:ext uri="{BB962C8B-B14F-4D97-AF65-F5344CB8AC3E}">
        <p14:creationId xmlns:p14="http://schemas.microsoft.com/office/powerpoint/2010/main" val="1984324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A6A168-1D18-48DA-8384-E6F3F8A9A8D6}"/>
              </a:ext>
            </a:extLst>
          </p:cNvPr>
          <p:cNvSpPr>
            <a:spLocks noGrp="1"/>
          </p:cNvSpPr>
          <p:nvPr>
            <p:ph type="title"/>
          </p:nvPr>
        </p:nvSpPr>
        <p:spPr/>
        <p:txBody>
          <a:bodyPr>
            <a:normAutofit fontScale="90000"/>
          </a:bodyPr>
          <a:lstStyle/>
          <a:p>
            <a:pPr algn="ctr"/>
            <a:r>
              <a:rPr lang="en-CA" dirty="0">
                <a:latin typeface="Georgia" panose="02040502050405020303" pitchFamily="18" charset="0"/>
              </a:rPr>
              <a:t>Analogy: suicide vs addiction to illegal substance</a:t>
            </a:r>
            <a:endParaRPr lang="en-CA" dirty="0"/>
          </a:p>
        </p:txBody>
      </p:sp>
      <p:sp>
        <p:nvSpPr>
          <p:cNvPr id="4" name="Text Placeholder 3">
            <a:extLst>
              <a:ext uri="{FF2B5EF4-FFF2-40B4-BE49-F238E27FC236}">
                <a16:creationId xmlns:a16="http://schemas.microsoft.com/office/drawing/2014/main" id="{CC4BA461-0C5B-48B0-8E39-19ABCA4D471D}"/>
              </a:ext>
            </a:extLst>
          </p:cNvPr>
          <p:cNvSpPr>
            <a:spLocks noGrp="1"/>
          </p:cNvSpPr>
          <p:nvPr>
            <p:ph type="body" idx="1"/>
          </p:nvPr>
        </p:nvSpPr>
        <p:spPr/>
        <p:txBody>
          <a:bodyPr/>
          <a:lstStyle/>
          <a:p>
            <a:pPr algn="ctr"/>
            <a:r>
              <a:rPr lang="en-CA" sz="2800" dirty="0">
                <a:latin typeface="Georgia" panose="02040502050405020303" pitchFamily="18" charset="0"/>
              </a:rPr>
              <a:t>Suicide</a:t>
            </a:r>
          </a:p>
        </p:txBody>
      </p:sp>
      <p:sp>
        <p:nvSpPr>
          <p:cNvPr id="5" name="Content Placeholder 4">
            <a:extLst>
              <a:ext uri="{FF2B5EF4-FFF2-40B4-BE49-F238E27FC236}">
                <a16:creationId xmlns:a16="http://schemas.microsoft.com/office/drawing/2014/main" id="{3EE68D7F-880A-4FA4-8984-9D4ADC11A994}"/>
              </a:ext>
            </a:extLst>
          </p:cNvPr>
          <p:cNvSpPr>
            <a:spLocks noGrp="1"/>
          </p:cNvSpPr>
          <p:nvPr>
            <p:ph sz="half" idx="2"/>
          </p:nvPr>
        </p:nvSpPr>
        <p:spPr/>
        <p:txBody>
          <a:bodyPr>
            <a:normAutofit/>
          </a:bodyPr>
          <a:lstStyle/>
          <a:p>
            <a:pPr marL="0" indent="0">
              <a:buNone/>
            </a:pPr>
            <a:endParaRPr lang="en-CA" sz="2800" dirty="0">
              <a:solidFill>
                <a:schemeClr val="tx1"/>
              </a:solidFill>
            </a:endParaRPr>
          </a:p>
          <a:p>
            <a:pPr marL="0" indent="0">
              <a:buNone/>
            </a:pPr>
            <a:r>
              <a:rPr lang="en-CA" sz="2800" dirty="0">
                <a:solidFill>
                  <a:schemeClr val="tx1"/>
                </a:solidFill>
              </a:rPr>
              <a:t>Your child is on a bridge</a:t>
            </a:r>
          </a:p>
        </p:txBody>
      </p:sp>
      <p:sp>
        <p:nvSpPr>
          <p:cNvPr id="6" name="Text Placeholder 5">
            <a:extLst>
              <a:ext uri="{FF2B5EF4-FFF2-40B4-BE49-F238E27FC236}">
                <a16:creationId xmlns:a16="http://schemas.microsoft.com/office/drawing/2014/main" id="{6A1DDC05-E1F7-4A93-9F55-9750AE8B76F2}"/>
              </a:ext>
            </a:extLst>
          </p:cNvPr>
          <p:cNvSpPr>
            <a:spLocks noGrp="1"/>
          </p:cNvSpPr>
          <p:nvPr>
            <p:ph type="body" sz="quarter" idx="3"/>
          </p:nvPr>
        </p:nvSpPr>
        <p:spPr/>
        <p:txBody>
          <a:bodyPr/>
          <a:lstStyle/>
          <a:p>
            <a:r>
              <a:rPr lang="en-CA" sz="2800" dirty="0"/>
              <a:t>Addiction to Illegal Substance</a:t>
            </a:r>
          </a:p>
        </p:txBody>
      </p:sp>
      <p:sp>
        <p:nvSpPr>
          <p:cNvPr id="7" name="Content Placeholder 6">
            <a:extLst>
              <a:ext uri="{FF2B5EF4-FFF2-40B4-BE49-F238E27FC236}">
                <a16:creationId xmlns:a16="http://schemas.microsoft.com/office/drawing/2014/main" id="{3922B07E-A600-4C7C-BD8B-796A042B316A}"/>
              </a:ext>
            </a:extLst>
          </p:cNvPr>
          <p:cNvSpPr>
            <a:spLocks noGrp="1"/>
          </p:cNvSpPr>
          <p:nvPr>
            <p:ph sz="quarter" idx="4"/>
          </p:nvPr>
        </p:nvSpPr>
        <p:spPr/>
        <p:txBody>
          <a:bodyPr>
            <a:normAutofit/>
          </a:bodyPr>
          <a:lstStyle/>
          <a:p>
            <a:endParaRPr lang="en-CA" sz="2800" dirty="0">
              <a:solidFill>
                <a:schemeClr val="tx1"/>
              </a:solidFill>
            </a:endParaRPr>
          </a:p>
          <a:p>
            <a:pPr marL="0" indent="0">
              <a:buNone/>
            </a:pPr>
            <a:r>
              <a:rPr lang="en-CA" sz="2800" dirty="0">
                <a:solidFill>
                  <a:schemeClr val="tx1"/>
                </a:solidFill>
              </a:rPr>
              <a:t>Your child is addicted to an illegal substance </a:t>
            </a:r>
          </a:p>
          <a:p>
            <a:pPr marL="0" indent="0">
              <a:buNone/>
            </a:pPr>
            <a:r>
              <a:rPr lang="en-CA" sz="2800" dirty="0">
                <a:solidFill>
                  <a:schemeClr val="tx1"/>
                </a:solidFill>
              </a:rPr>
              <a:t>(self-poisoning or Russian roulette)</a:t>
            </a:r>
          </a:p>
        </p:txBody>
      </p:sp>
      <p:sp>
        <p:nvSpPr>
          <p:cNvPr id="2" name="Slide Number Placeholder 1">
            <a:extLst>
              <a:ext uri="{FF2B5EF4-FFF2-40B4-BE49-F238E27FC236}">
                <a16:creationId xmlns:a16="http://schemas.microsoft.com/office/drawing/2014/main" id="{3DD92068-F340-4D99-9E86-737C7E057B1D}"/>
              </a:ext>
            </a:extLst>
          </p:cNvPr>
          <p:cNvSpPr>
            <a:spLocks noGrp="1"/>
          </p:cNvSpPr>
          <p:nvPr>
            <p:ph type="sldNum" sz="quarter" idx="12"/>
          </p:nvPr>
        </p:nvSpPr>
        <p:spPr/>
        <p:txBody>
          <a:bodyPr/>
          <a:lstStyle/>
          <a:p>
            <a:fld id="{0A165368-5914-3148-8693-EF956B2EAB35}" type="slidenum">
              <a:rPr lang="en-US" smtClean="0"/>
              <a:t>25</a:t>
            </a:fld>
            <a:endParaRPr lang="en-US"/>
          </a:p>
        </p:txBody>
      </p:sp>
    </p:spTree>
    <p:extLst>
      <p:ext uri="{BB962C8B-B14F-4D97-AF65-F5344CB8AC3E}">
        <p14:creationId xmlns:p14="http://schemas.microsoft.com/office/powerpoint/2010/main" val="683607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88667C-D99C-4994-8249-C578DB803089}"/>
              </a:ext>
            </a:extLst>
          </p:cNvPr>
          <p:cNvSpPr>
            <a:spLocks noGrp="1"/>
          </p:cNvSpPr>
          <p:nvPr>
            <p:ph type="title"/>
          </p:nvPr>
        </p:nvSpPr>
        <p:spPr/>
        <p:txBody>
          <a:bodyPr>
            <a:normAutofit fontScale="90000"/>
          </a:bodyPr>
          <a:lstStyle/>
          <a:p>
            <a:r>
              <a:rPr lang="en-CA" dirty="0"/>
              <a:t>Conclusion</a:t>
            </a:r>
          </a:p>
        </p:txBody>
      </p:sp>
      <p:sp>
        <p:nvSpPr>
          <p:cNvPr id="6" name="Content Placeholder 5">
            <a:extLst>
              <a:ext uri="{FF2B5EF4-FFF2-40B4-BE49-F238E27FC236}">
                <a16:creationId xmlns:a16="http://schemas.microsoft.com/office/drawing/2014/main" id="{AE8DB605-5C71-4727-91CC-D2C035FC22C8}"/>
              </a:ext>
            </a:extLst>
          </p:cNvPr>
          <p:cNvSpPr>
            <a:spLocks noGrp="1"/>
          </p:cNvSpPr>
          <p:nvPr>
            <p:ph idx="1"/>
          </p:nvPr>
        </p:nvSpPr>
        <p:spPr/>
        <p:txBody>
          <a:bodyPr/>
          <a:lstStyle/>
          <a:p>
            <a:pPr marL="0" indent="0">
              <a:buNone/>
            </a:pPr>
            <a:endParaRPr lang="en-CA" sz="2800" dirty="0">
              <a:solidFill>
                <a:schemeClr val="tx1"/>
              </a:solidFill>
            </a:endParaRPr>
          </a:p>
          <a:p>
            <a:pPr marL="0" indent="0">
              <a:buNone/>
            </a:pPr>
            <a:r>
              <a:rPr lang="en-CA" sz="2800" dirty="0">
                <a:solidFill>
                  <a:schemeClr val="tx1"/>
                </a:solidFill>
              </a:rPr>
              <a:t>We have a duty to protect addicted youth.</a:t>
            </a:r>
          </a:p>
          <a:p>
            <a:pPr marL="0" indent="0">
              <a:buNone/>
            </a:pPr>
            <a:endParaRPr lang="en-CA" sz="2800" dirty="0">
              <a:solidFill>
                <a:schemeClr val="tx1"/>
              </a:solidFill>
            </a:endParaRPr>
          </a:p>
          <a:p>
            <a:pPr lvl="0"/>
            <a:r>
              <a:rPr lang="en-CA" sz="2800" dirty="0">
                <a:solidFill>
                  <a:schemeClr val="tx1"/>
                </a:solidFill>
              </a:rPr>
              <a:t>Accessible, publicly-funded, timely, compassionate, evidence-based treatment</a:t>
            </a:r>
          </a:p>
          <a:p>
            <a:pPr lvl="0"/>
            <a:endParaRPr lang="en-CA" sz="2800" dirty="0">
              <a:solidFill>
                <a:schemeClr val="tx1"/>
              </a:solidFill>
            </a:endParaRPr>
          </a:p>
          <a:p>
            <a:pPr lvl="0"/>
            <a:r>
              <a:rPr lang="en-CA" sz="2800" dirty="0">
                <a:solidFill>
                  <a:schemeClr val="tx1"/>
                </a:solidFill>
              </a:rPr>
              <a:t>Decriminalization, control and regulation of all drugs</a:t>
            </a:r>
          </a:p>
          <a:p>
            <a:pPr lvl="0"/>
            <a:endParaRPr lang="en-CA" sz="2800" dirty="0">
              <a:solidFill>
                <a:schemeClr val="tx1"/>
              </a:solidFill>
            </a:endParaRPr>
          </a:p>
          <a:p>
            <a:pPr lvl="0"/>
            <a:r>
              <a:rPr lang="en-CA" sz="2800" dirty="0">
                <a:solidFill>
                  <a:schemeClr val="tx1"/>
                </a:solidFill>
              </a:rPr>
              <a:t>Involuntary treatment must be a tool in the toolbox </a:t>
            </a:r>
          </a:p>
          <a:p>
            <a:endParaRPr lang="en-CA" dirty="0"/>
          </a:p>
        </p:txBody>
      </p:sp>
      <p:sp>
        <p:nvSpPr>
          <p:cNvPr id="2" name="Slide Number Placeholder 1">
            <a:extLst>
              <a:ext uri="{FF2B5EF4-FFF2-40B4-BE49-F238E27FC236}">
                <a16:creationId xmlns:a16="http://schemas.microsoft.com/office/drawing/2014/main" id="{1440F670-1B5F-4712-AE7F-D2A0746269BB}"/>
              </a:ext>
            </a:extLst>
          </p:cNvPr>
          <p:cNvSpPr>
            <a:spLocks noGrp="1"/>
          </p:cNvSpPr>
          <p:nvPr>
            <p:ph type="sldNum" sz="quarter" idx="12"/>
          </p:nvPr>
        </p:nvSpPr>
        <p:spPr/>
        <p:txBody>
          <a:bodyPr/>
          <a:lstStyle/>
          <a:p>
            <a:fld id="{0A165368-5914-3148-8693-EF956B2EAB35}" type="slidenum">
              <a:rPr lang="en-US" smtClean="0"/>
              <a:t>26</a:t>
            </a:fld>
            <a:endParaRPr lang="en-US"/>
          </a:p>
        </p:txBody>
      </p:sp>
    </p:spTree>
    <p:extLst>
      <p:ext uri="{BB962C8B-B14F-4D97-AF65-F5344CB8AC3E}">
        <p14:creationId xmlns:p14="http://schemas.microsoft.com/office/powerpoint/2010/main" val="573308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0DE018-8980-5544-9DDB-563EB83CE605}"/>
              </a:ext>
            </a:extLst>
          </p:cNvPr>
          <p:cNvSpPr txBox="1"/>
          <p:nvPr/>
        </p:nvSpPr>
        <p:spPr>
          <a:xfrm>
            <a:off x="1524000" y="4411677"/>
            <a:ext cx="9144000" cy="1815882"/>
          </a:xfrm>
          <a:prstGeom prst="rect">
            <a:avLst/>
          </a:prstGeom>
          <a:noFill/>
        </p:spPr>
        <p:txBody>
          <a:bodyPr wrap="square" rtlCol="0">
            <a:spAutoFit/>
          </a:bodyPr>
          <a:lstStyle/>
          <a:p>
            <a:pPr algn="ctr"/>
            <a:r>
              <a:rPr lang="en-US" sz="2800" dirty="0">
                <a:latin typeface="Georgia" panose="02040502050405020303" pitchFamily="18" charset="0"/>
                <a:cs typeface="Arial" panose="020B0604020202020204" pitchFamily="34" charset="0"/>
              </a:rPr>
              <a:t>Angie Hamilton, Executive Director</a:t>
            </a:r>
          </a:p>
          <a:p>
            <a:pPr algn="ctr"/>
            <a:r>
              <a:rPr lang="en-US" sz="2800" dirty="0">
                <a:solidFill>
                  <a:prstClr val="black"/>
                </a:solidFill>
                <a:latin typeface="Georgia" panose="02040502050405020303" pitchFamily="18" charset="0"/>
                <a:cs typeface="Arial" panose="020B0604020202020204" pitchFamily="34" charset="0"/>
                <a:hlinkClick r:id="rId3"/>
              </a:rPr>
              <a:t>angie@farcanada.org</a:t>
            </a:r>
            <a:endParaRPr lang="en-US" sz="2800" dirty="0">
              <a:solidFill>
                <a:prstClr val="black"/>
              </a:solidFill>
              <a:latin typeface="Georgia" panose="02040502050405020303" pitchFamily="18" charset="0"/>
              <a:cs typeface="Arial" panose="020B0604020202020204" pitchFamily="34" charset="0"/>
            </a:endParaRPr>
          </a:p>
          <a:p>
            <a:pPr algn="ctr"/>
            <a:r>
              <a:rPr lang="en-US" sz="2800" dirty="0">
                <a:latin typeface="Georgia" panose="02040502050405020303" pitchFamily="18" charset="0"/>
                <a:cs typeface="Arial" panose="020B0604020202020204" pitchFamily="34" charset="0"/>
              </a:rPr>
              <a:t>Tel: </a:t>
            </a:r>
            <a:r>
              <a:rPr lang="en-US" sz="2700" dirty="0">
                <a:latin typeface="Arial" panose="020B0604020202020204" pitchFamily="34" charset="0"/>
                <a:cs typeface="Arial" panose="020B0604020202020204" pitchFamily="34" charset="0"/>
              </a:rPr>
              <a:t>(416) 559-5308</a:t>
            </a:r>
          </a:p>
          <a:p>
            <a:pPr algn="ctr"/>
            <a:r>
              <a:rPr lang="en-US" sz="2800" dirty="0">
                <a:latin typeface="Georgia" panose="02040502050405020303" pitchFamily="18" charset="0"/>
                <a:cs typeface="Arial" panose="020B0604020202020204" pitchFamily="34" charset="0"/>
              </a:rPr>
              <a:t>Toll free: </a:t>
            </a:r>
            <a:r>
              <a:rPr lang="en-US" sz="2700" dirty="0">
                <a:latin typeface="Arial" panose="020B0604020202020204" pitchFamily="34" charset="0"/>
                <a:cs typeface="Arial" panose="020B0604020202020204" pitchFamily="34" charset="0"/>
              </a:rPr>
              <a:t>(855) 377-6677</a:t>
            </a:r>
          </a:p>
        </p:txBody>
      </p:sp>
      <p:pic>
        <p:nvPicPr>
          <p:cNvPr id="6" name="Picture 5" descr="FAR logo colour RGB.ai">
            <a:extLst>
              <a:ext uri="{FF2B5EF4-FFF2-40B4-BE49-F238E27FC236}">
                <a16:creationId xmlns:a16="http://schemas.microsoft.com/office/drawing/2014/main" id="{9808BC7C-2426-1C49-AFFF-26D491280F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063" y="665566"/>
            <a:ext cx="7473857" cy="2467099"/>
          </a:xfrm>
          <a:prstGeom prst="rect">
            <a:avLst/>
          </a:prstGeom>
        </p:spPr>
      </p:pic>
      <p:sp>
        <p:nvSpPr>
          <p:cNvPr id="7" name="TextBox 6">
            <a:extLst>
              <a:ext uri="{FF2B5EF4-FFF2-40B4-BE49-F238E27FC236}">
                <a16:creationId xmlns:a16="http://schemas.microsoft.com/office/drawing/2014/main" id="{9C94865E-5C03-844B-B59B-0C5CA58DC453}"/>
              </a:ext>
            </a:extLst>
          </p:cNvPr>
          <p:cNvSpPr txBox="1"/>
          <p:nvPr/>
        </p:nvSpPr>
        <p:spPr>
          <a:xfrm>
            <a:off x="1524000" y="3187396"/>
            <a:ext cx="9144000" cy="584775"/>
          </a:xfrm>
          <a:prstGeom prst="rect">
            <a:avLst/>
          </a:prstGeom>
          <a:noFill/>
        </p:spPr>
        <p:txBody>
          <a:bodyPr wrap="square" rtlCol="0">
            <a:spAutoFit/>
          </a:bodyPr>
          <a:lstStyle/>
          <a:p>
            <a:pPr algn="ctr"/>
            <a:r>
              <a:rPr lang="en-US" sz="3200" dirty="0">
                <a:solidFill>
                  <a:prstClr val="black"/>
                </a:solidFill>
                <a:latin typeface="Georgia" panose="02040502050405020303" pitchFamily="18" charset="0"/>
                <a:cs typeface="Arial" panose="020B0604020202020204" pitchFamily="34" charset="0"/>
                <a:hlinkClick r:id="rId5"/>
              </a:rPr>
              <a:t>www.farcanada.org</a:t>
            </a:r>
            <a:r>
              <a:rPr lang="en-US" sz="3200" dirty="0">
                <a:solidFill>
                  <a:prstClr val="black"/>
                </a:solidFill>
                <a:latin typeface="Georgia" panose="02040502050405020303" pitchFamily="18" charset="0"/>
                <a:cs typeface="Arial" panose="020B0604020202020204" pitchFamily="34" charset="0"/>
              </a:rPr>
              <a:t> </a:t>
            </a:r>
          </a:p>
        </p:txBody>
      </p:sp>
      <p:sp>
        <p:nvSpPr>
          <p:cNvPr id="2" name="Slide Number Placeholder 1">
            <a:extLst>
              <a:ext uri="{FF2B5EF4-FFF2-40B4-BE49-F238E27FC236}">
                <a16:creationId xmlns:a16="http://schemas.microsoft.com/office/drawing/2014/main" id="{A479D9B5-1135-4A48-AB46-AE93AD2D7CE9}"/>
              </a:ext>
            </a:extLst>
          </p:cNvPr>
          <p:cNvSpPr>
            <a:spLocks noGrp="1"/>
          </p:cNvSpPr>
          <p:nvPr>
            <p:ph type="sldNum" sz="quarter" idx="12"/>
          </p:nvPr>
        </p:nvSpPr>
        <p:spPr/>
        <p:txBody>
          <a:bodyPr/>
          <a:lstStyle/>
          <a:p>
            <a:fld id="{0A165368-5914-3148-8693-EF956B2EAB35}" type="slidenum">
              <a:rPr lang="en-US" smtClean="0"/>
              <a:t>27</a:t>
            </a:fld>
            <a:endParaRPr lang="en-US"/>
          </a:p>
        </p:txBody>
      </p:sp>
    </p:spTree>
    <p:extLst>
      <p:ext uri="{BB962C8B-B14F-4D97-AF65-F5344CB8AC3E}">
        <p14:creationId xmlns:p14="http://schemas.microsoft.com/office/powerpoint/2010/main" val="3019189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0DC37E-D423-4E2F-A6DB-D11EC8D3FF2F}"/>
              </a:ext>
            </a:extLst>
          </p:cNvPr>
          <p:cNvSpPr>
            <a:spLocks noGrp="1"/>
          </p:cNvSpPr>
          <p:nvPr>
            <p:ph type="title"/>
          </p:nvPr>
        </p:nvSpPr>
        <p:spPr/>
        <p:txBody>
          <a:bodyPr>
            <a:normAutofit fontScale="90000"/>
          </a:bodyPr>
          <a:lstStyle/>
          <a:p>
            <a:pPr algn="ctr"/>
            <a:r>
              <a:rPr lang="en-CA" dirty="0"/>
              <a:t>Protecting Youth Seeking Treatment</a:t>
            </a:r>
          </a:p>
        </p:txBody>
      </p:sp>
      <p:sp>
        <p:nvSpPr>
          <p:cNvPr id="7" name="Text Placeholder 6">
            <a:extLst>
              <a:ext uri="{FF2B5EF4-FFF2-40B4-BE49-F238E27FC236}">
                <a16:creationId xmlns:a16="http://schemas.microsoft.com/office/drawing/2014/main" id="{2134FEBB-B6D9-461B-979E-19BEE510B3BB}"/>
              </a:ext>
            </a:extLst>
          </p:cNvPr>
          <p:cNvSpPr>
            <a:spLocks noGrp="1"/>
          </p:cNvSpPr>
          <p:nvPr>
            <p:ph type="body" idx="1"/>
          </p:nvPr>
        </p:nvSpPr>
        <p:spPr/>
        <p:txBody>
          <a:bodyPr/>
          <a:lstStyle/>
          <a:p>
            <a:r>
              <a:rPr lang="en-CA" sz="2800" dirty="0"/>
              <a:t>Treatment</a:t>
            </a:r>
          </a:p>
        </p:txBody>
      </p:sp>
      <p:sp>
        <p:nvSpPr>
          <p:cNvPr id="5" name="Content Placeholder 4">
            <a:extLst>
              <a:ext uri="{FF2B5EF4-FFF2-40B4-BE49-F238E27FC236}">
                <a16:creationId xmlns:a16="http://schemas.microsoft.com/office/drawing/2014/main" id="{4D9BCD9E-F667-4F85-83ED-F38CA42519B4}"/>
              </a:ext>
            </a:extLst>
          </p:cNvPr>
          <p:cNvSpPr>
            <a:spLocks noGrp="1"/>
          </p:cNvSpPr>
          <p:nvPr>
            <p:ph sz="half" idx="2"/>
          </p:nvPr>
        </p:nvSpPr>
        <p:spPr/>
        <p:txBody>
          <a:bodyPr/>
          <a:lstStyle/>
          <a:p>
            <a:pPr lvl="0"/>
            <a:endParaRPr lang="en-CA" dirty="0">
              <a:solidFill>
                <a:schemeClr val="tx1"/>
              </a:solidFill>
            </a:endParaRPr>
          </a:p>
          <a:p>
            <a:pPr lvl="0"/>
            <a:r>
              <a:rPr lang="en-CA" sz="2800" dirty="0">
                <a:solidFill>
                  <a:schemeClr val="tx1"/>
                </a:solidFill>
              </a:rPr>
              <a:t>Accessible</a:t>
            </a:r>
          </a:p>
          <a:p>
            <a:pPr lvl="0"/>
            <a:r>
              <a:rPr lang="en-CA" sz="2800" dirty="0">
                <a:solidFill>
                  <a:schemeClr val="tx1"/>
                </a:solidFill>
              </a:rPr>
              <a:t>Publicly-funded</a:t>
            </a:r>
          </a:p>
          <a:p>
            <a:pPr lvl="0"/>
            <a:r>
              <a:rPr lang="en-CA" sz="2800" dirty="0">
                <a:solidFill>
                  <a:schemeClr val="tx1"/>
                </a:solidFill>
              </a:rPr>
              <a:t>Timely</a:t>
            </a:r>
          </a:p>
          <a:p>
            <a:r>
              <a:rPr lang="en-CA" sz="2800" dirty="0">
                <a:solidFill>
                  <a:schemeClr val="tx1"/>
                </a:solidFill>
              </a:rPr>
              <a:t>Compassionate</a:t>
            </a:r>
          </a:p>
          <a:p>
            <a:pPr lvl="0"/>
            <a:r>
              <a:rPr lang="en-CA" sz="2800" dirty="0">
                <a:solidFill>
                  <a:schemeClr val="tx1"/>
                </a:solidFill>
              </a:rPr>
              <a:t>Evidence-based</a:t>
            </a:r>
          </a:p>
          <a:p>
            <a:endParaRPr lang="en-CA" dirty="0">
              <a:solidFill>
                <a:schemeClr val="tx1"/>
              </a:solidFill>
            </a:endParaRPr>
          </a:p>
          <a:p>
            <a:pPr marL="0" indent="0">
              <a:buNone/>
            </a:pPr>
            <a:endParaRPr lang="en-CA" dirty="0">
              <a:solidFill>
                <a:schemeClr val="tx1"/>
              </a:solidFill>
            </a:endParaRPr>
          </a:p>
          <a:p>
            <a:pPr marL="0" indent="0">
              <a:buNone/>
            </a:pPr>
            <a:endParaRPr lang="en-CA" dirty="0"/>
          </a:p>
        </p:txBody>
      </p:sp>
      <p:sp>
        <p:nvSpPr>
          <p:cNvPr id="8" name="Text Placeholder 7">
            <a:extLst>
              <a:ext uri="{FF2B5EF4-FFF2-40B4-BE49-F238E27FC236}">
                <a16:creationId xmlns:a16="http://schemas.microsoft.com/office/drawing/2014/main" id="{DFD6F0C7-9F66-4D60-B6FA-4DE998A89A14}"/>
              </a:ext>
            </a:extLst>
          </p:cNvPr>
          <p:cNvSpPr>
            <a:spLocks noGrp="1"/>
          </p:cNvSpPr>
          <p:nvPr>
            <p:ph type="body" sz="quarter" idx="3"/>
          </p:nvPr>
        </p:nvSpPr>
        <p:spPr/>
        <p:txBody>
          <a:bodyPr/>
          <a:lstStyle/>
          <a:p>
            <a:r>
              <a:rPr lang="en-CA" sz="2800" dirty="0"/>
              <a:t>Private Treatment</a:t>
            </a:r>
          </a:p>
        </p:txBody>
      </p:sp>
      <p:sp>
        <p:nvSpPr>
          <p:cNvPr id="9" name="Content Placeholder 8">
            <a:extLst>
              <a:ext uri="{FF2B5EF4-FFF2-40B4-BE49-F238E27FC236}">
                <a16:creationId xmlns:a16="http://schemas.microsoft.com/office/drawing/2014/main" id="{C763AFA7-26A2-401F-B066-71DEEC8EAB67}"/>
              </a:ext>
            </a:extLst>
          </p:cNvPr>
          <p:cNvSpPr>
            <a:spLocks noGrp="1"/>
          </p:cNvSpPr>
          <p:nvPr>
            <p:ph sz="quarter" idx="4"/>
          </p:nvPr>
        </p:nvSpPr>
        <p:spPr/>
        <p:txBody>
          <a:bodyPr/>
          <a:lstStyle/>
          <a:p>
            <a:endParaRPr lang="en-CA" dirty="0">
              <a:solidFill>
                <a:schemeClr val="tx1"/>
              </a:solidFill>
            </a:endParaRPr>
          </a:p>
          <a:p>
            <a:r>
              <a:rPr lang="en-CA" sz="2800" dirty="0">
                <a:solidFill>
                  <a:schemeClr val="tx1"/>
                </a:solidFill>
              </a:rPr>
              <a:t>Unregulated</a:t>
            </a:r>
          </a:p>
          <a:p>
            <a:r>
              <a:rPr lang="en-CA" sz="2800" dirty="0">
                <a:solidFill>
                  <a:schemeClr val="tx1"/>
                </a:solidFill>
              </a:rPr>
              <a:t>Buyer beware</a:t>
            </a:r>
          </a:p>
          <a:p>
            <a:endParaRPr lang="en-CA" dirty="0"/>
          </a:p>
        </p:txBody>
      </p:sp>
      <p:sp>
        <p:nvSpPr>
          <p:cNvPr id="2" name="Slide Number Placeholder 1">
            <a:extLst>
              <a:ext uri="{FF2B5EF4-FFF2-40B4-BE49-F238E27FC236}">
                <a16:creationId xmlns:a16="http://schemas.microsoft.com/office/drawing/2014/main" id="{279F1B2A-3D22-480D-B303-DB8DCCADABC5}"/>
              </a:ext>
            </a:extLst>
          </p:cNvPr>
          <p:cNvSpPr>
            <a:spLocks noGrp="1"/>
          </p:cNvSpPr>
          <p:nvPr>
            <p:ph type="sldNum" sz="quarter" idx="12"/>
          </p:nvPr>
        </p:nvSpPr>
        <p:spPr/>
        <p:txBody>
          <a:bodyPr/>
          <a:lstStyle/>
          <a:p>
            <a:fld id="{0A165368-5914-3148-8693-EF956B2EAB35}" type="slidenum">
              <a:rPr lang="en-US" smtClean="0"/>
              <a:t>3</a:t>
            </a:fld>
            <a:endParaRPr lang="en-US"/>
          </a:p>
        </p:txBody>
      </p:sp>
    </p:spTree>
    <p:extLst>
      <p:ext uri="{BB962C8B-B14F-4D97-AF65-F5344CB8AC3E}">
        <p14:creationId xmlns:p14="http://schemas.microsoft.com/office/powerpoint/2010/main" val="1587326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2C34BA4-9BAC-4C82-B3BF-7E93B6FFC43E}"/>
              </a:ext>
            </a:extLst>
          </p:cNvPr>
          <p:cNvSpPr>
            <a:spLocks noGrp="1"/>
          </p:cNvSpPr>
          <p:nvPr>
            <p:ph type="title"/>
          </p:nvPr>
        </p:nvSpPr>
        <p:spPr/>
        <p:txBody>
          <a:bodyPr>
            <a:normAutofit fontScale="90000"/>
          </a:bodyPr>
          <a:lstStyle/>
          <a:p>
            <a:pPr algn="ctr"/>
            <a:r>
              <a:rPr lang="en-CA" dirty="0"/>
              <a:t>Protecting Youth Not Seeking Treatment</a:t>
            </a:r>
          </a:p>
        </p:txBody>
      </p:sp>
      <p:sp>
        <p:nvSpPr>
          <p:cNvPr id="9" name="Content Placeholder 8">
            <a:extLst>
              <a:ext uri="{FF2B5EF4-FFF2-40B4-BE49-F238E27FC236}">
                <a16:creationId xmlns:a16="http://schemas.microsoft.com/office/drawing/2014/main" id="{C71BF1D9-CE23-4977-A92E-9DDDB5402260}"/>
              </a:ext>
            </a:extLst>
          </p:cNvPr>
          <p:cNvSpPr>
            <a:spLocks noGrp="1"/>
          </p:cNvSpPr>
          <p:nvPr>
            <p:ph idx="1"/>
          </p:nvPr>
        </p:nvSpPr>
        <p:spPr/>
        <p:txBody>
          <a:bodyPr/>
          <a:lstStyle/>
          <a:p>
            <a:endParaRPr lang="en-CA" sz="2800" dirty="0"/>
          </a:p>
          <a:p>
            <a:pPr marL="0" indent="0">
              <a:buNone/>
            </a:pPr>
            <a:r>
              <a:rPr lang="en-CA" sz="2800" dirty="0">
                <a:solidFill>
                  <a:schemeClr val="tx1"/>
                </a:solidFill>
              </a:rPr>
              <a:t>Barrier: Stigma</a:t>
            </a:r>
          </a:p>
          <a:p>
            <a:pPr marL="0" indent="0">
              <a:buNone/>
            </a:pPr>
            <a:endParaRPr lang="en-CA" sz="2800" dirty="0"/>
          </a:p>
          <a:p>
            <a:pPr marL="0" indent="0">
              <a:buNone/>
            </a:pPr>
            <a:r>
              <a:rPr lang="en-CA" sz="2800" dirty="0">
                <a:solidFill>
                  <a:schemeClr val="tx1"/>
                </a:solidFill>
              </a:rPr>
              <a:t>Public health approach</a:t>
            </a:r>
          </a:p>
          <a:p>
            <a:pPr marL="0" indent="0">
              <a:buNone/>
            </a:pPr>
            <a:endParaRPr lang="en-CA" sz="2800" dirty="0">
              <a:solidFill>
                <a:schemeClr val="tx1"/>
              </a:solidFill>
            </a:endParaRPr>
          </a:p>
          <a:p>
            <a:pPr>
              <a:buFont typeface="Arial" panose="020B0604020202020204" pitchFamily="34" charset="0"/>
              <a:buChar char="•"/>
            </a:pPr>
            <a:r>
              <a:rPr lang="en-CA" sz="2800" dirty="0">
                <a:solidFill>
                  <a:schemeClr val="tx1"/>
                </a:solidFill>
              </a:rPr>
              <a:t>Decriminalization</a:t>
            </a:r>
          </a:p>
          <a:p>
            <a:pPr>
              <a:buFont typeface="Arial" panose="020B0604020202020204" pitchFamily="34" charset="0"/>
              <a:buChar char="•"/>
            </a:pPr>
            <a:r>
              <a:rPr lang="en-CA" sz="2800" dirty="0">
                <a:solidFill>
                  <a:schemeClr val="tx1"/>
                </a:solidFill>
              </a:rPr>
              <a:t>Control and Regulation</a:t>
            </a:r>
          </a:p>
          <a:p>
            <a:pPr marL="0" indent="0">
              <a:buNone/>
            </a:pPr>
            <a:endParaRPr lang="en-CA" sz="2800" dirty="0"/>
          </a:p>
          <a:p>
            <a:endParaRPr lang="en-CA" sz="2800" dirty="0"/>
          </a:p>
          <a:p>
            <a:endParaRPr lang="en-CA" dirty="0"/>
          </a:p>
        </p:txBody>
      </p:sp>
      <p:sp>
        <p:nvSpPr>
          <p:cNvPr id="7" name="Slide Number Placeholder 6">
            <a:extLst>
              <a:ext uri="{FF2B5EF4-FFF2-40B4-BE49-F238E27FC236}">
                <a16:creationId xmlns:a16="http://schemas.microsoft.com/office/drawing/2014/main" id="{5F6D09A6-5079-4DE4-B318-E74320A783BA}"/>
              </a:ext>
            </a:extLst>
          </p:cNvPr>
          <p:cNvSpPr>
            <a:spLocks noGrp="1"/>
          </p:cNvSpPr>
          <p:nvPr>
            <p:ph type="sldNum" sz="quarter" idx="12"/>
          </p:nvPr>
        </p:nvSpPr>
        <p:spPr/>
        <p:txBody>
          <a:bodyPr/>
          <a:lstStyle/>
          <a:p>
            <a:fld id="{0A165368-5914-3148-8693-EF956B2EAB35}" type="slidenum">
              <a:rPr lang="en-US" smtClean="0"/>
              <a:t>4</a:t>
            </a:fld>
            <a:endParaRPr lang="en-US"/>
          </a:p>
        </p:txBody>
      </p:sp>
    </p:spTree>
    <p:extLst>
      <p:ext uri="{BB962C8B-B14F-4D97-AF65-F5344CB8AC3E}">
        <p14:creationId xmlns:p14="http://schemas.microsoft.com/office/powerpoint/2010/main" val="1972714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7159B6-620E-417F-B3FC-C177ECE0D62F}"/>
              </a:ext>
            </a:extLst>
          </p:cNvPr>
          <p:cNvSpPr>
            <a:spLocks noGrp="1"/>
          </p:cNvSpPr>
          <p:nvPr>
            <p:ph type="title"/>
          </p:nvPr>
        </p:nvSpPr>
        <p:spPr/>
        <p:txBody>
          <a:bodyPr>
            <a:normAutofit fontScale="90000"/>
          </a:bodyPr>
          <a:lstStyle/>
          <a:p>
            <a:pPr algn="ctr"/>
            <a:r>
              <a:rPr lang="en-CA" dirty="0"/>
              <a:t>Decriminalization</a:t>
            </a:r>
          </a:p>
        </p:txBody>
      </p:sp>
      <p:sp>
        <p:nvSpPr>
          <p:cNvPr id="8" name="Content Placeholder 7">
            <a:extLst>
              <a:ext uri="{FF2B5EF4-FFF2-40B4-BE49-F238E27FC236}">
                <a16:creationId xmlns:a16="http://schemas.microsoft.com/office/drawing/2014/main" id="{FB47E79F-6066-499D-A8B2-A498CFA553CF}"/>
              </a:ext>
            </a:extLst>
          </p:cNvPr>
          <p:cNvSpPr>
            <a:spLocks noGrp="1"/>
          </p:cNvSpPr>
          <p:nvPr>
            <p:ph idx="1"/>
          </p:nvPr>
        </p:nvSpPr>
        <p:spPr/>
        <p:txBody>
          <a:bodyPr/>
          <a:lstStyle/>
          <a:p>
            <a:pPr marL="0" indent="0" algn="ctr">
              <a:buNone/>
            </a:pPr>
            <a:r>
              <a:rPr lang="en-US" dirty="0"/>
              <a:t>4 Reasons to Decriminalize</a:t>
            </a:r>
          </a:p>
          <a:p>
            <a:endParaRPr lang="en-US" sz="2800" dirty="0">
              <a:solidFill>
                <a:schemeClr val="tx1"/>
              </a:solidFill>
            </a:endParaRPr>
          </a:p>
          <a:p>
            <a:r>
              <a:rPr lang="en-US" sz="2800" dirty="0">
                <a:solidFill>
                  <a:schemeClr val="tx1"/>
                </a:solidFill>
              </a:rPr>
              <a:t>Drug Use is not Inherently Criminal</a:t>
            </a:r>
          </a:p>
          <a:p>
            <a:endParaRPr lang="en-CA" sz="2800" dirty="0">
              <a:solidFill>
                <a:schemeClr val="tx1"/>
              </a:solidFill>
            </a:endParaRPr>
          </a:p>
          <a:p>
            <a:r>
              <a:rPr lang="en-US" sz="2800" dirty="0">
                <a:solidFill>
                  <a:schemeClr val="tx1"/>
                </a:solidFill>
              </a:rPr>
              <a:t>Prohibition is Harmful</a:t>
            </a:r>
          </a:p>
          <a:p>
            <a:endParaRPr lang="en-CA" sz="2800" dirty="0">
              <a:solidFill>
                <a:schemeClr val="tx1"/>
              </a:solidFill>
            </a:endParaRPr>
          </a:p>
          <a:p>
            <a:r>
              <a:rPr lang="en-US" sz="2800" dirty="0">
                <a:solidFill>
                  <a:schemeClr val="tx1"/>
                </a:solidFill>
              </a:rPr>
              <a:t>Prohibition Doesn’t Work</a:t>
            </a:r>
          </a:p>
          <a:p>
            <a:endParaRPr lang="en-CA" sz="2800" dirty="0">
              <a:solidFill>
                <a:schemeClr val="tx1"/>
              </a:solidFill>
            </a:endParaRPr>
          </a:p>
          <a:p>
            <a:r>
              <a:rPr lang="en-US" sz="2800" dirty="0">
                <a:solidFill>
                  <a:schemeClr val="tx1"/>
                </a:solidFill>
              </a:rPr>
              <a:t>Decriminalization Works</a:t>
            </a:r>
            <a:endParaRPr lang="en-CA" sz="2800" dirty="0">
              <a:solidFill>
                <a:schemeClr val="tx1"/>
              </a:solidFill>
            </a:endParaRPr>
          </a:p>
          <a:p>
            <a:endParaRPr lang="en-CA" dirty="0"/>
          </a:p>
        </p:txBody>
      </p:sp>
      <p:sp>
        <p:nvSpPr>
          <p:cNvPr id="2" name="Slide Number Placeholder 1">
            <a:extLst>
              <a:ext uri="{FF2B5EF4-FFF2-40B4-BE49-F238E27FC236}">
                <a16:creationId xmlns:a16="http://schemas.microsoft.com/office/drawing/2014/main" id="{9D616508-7E75-463B-933E-213CA6EBA395}"/>
              </a:ext>
            </a:extLst>
          </p:cNvPr>
          <p:cNvSpPr>
            <a:spLocks noGrp="1"/>
          </p:cNvSpPr>
          <p:nvPr>
            <p:ph type="sldNum" sz="quarter" idx="12"/>
          </p:nvPr>
        </p:nvSpPr>
        <p:spPr/>
        <p:txBody>
          <a:bodyPr/>
          <a:lstStyle/>
          <a:p>
            <a:fld id="{0A165368-5914-3148-8693-EF956B2EAB35}" type="slidenum">
              <a:rPr lang="en-US" smtClean="0"/>
              <a:t>5</a:t>
            </a:fld>
            <a:endParaRPr lang="en-US"/>
          </a:p>
        </p:txBody>
      </p:sp>
    </p:spTree>
    <p:extLst>
      <p:ext uri="{BB962C8B-B14F-4D97-AF65-F5344CB8AC3E}">
        <p14:creationId xmlns:p14="http://schemas.microsoft.com/office/powerpoint/2010/main" val="2070594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049AF7-C9CA-4E05-9E75-D890D8772D3C}"/>
              </a:ext>
            </a:extLst>
          </p:cNvPr>
          <p:cNvSpPr>
            <a:spLocks noGrp="1"/>
          </p:cNvSpPr>
          <p:nvPr>
            <p:ph type="title"/>
          </p:nvPr>
        </p:nvSpPr>
        <p:spPr/>
        <p:txBody>
          <a:bodyPr>
            <a:normAutofit fontScale="90000"/>
          </a:bodyPr>
          <a:lstStyle/>
          <a:p>
            <a:pPr algn="ctr"/>
            <a:r>
              <a:rPr lang="en-CA" dirty="0"/>
              <a:t>Substance Use Is Not Inherently Criminal</a:t>
            </a:r>
          </a:p>
        </p:txBody>
      </p:sp>
      <p:sp>
        <p:nvSpPr>
          <p:cNvPr id="6" name="Content Placeholder 5">
            <a:extLst>
              <a:ext uri="{FF2B5EF4-FFF2-40B4-BE49-F238E27FC236}">
                <a16:creationId xmlns:a16="http://schemas.microsoft.com/office/drawing/2014/main" id="{CB850B63-72D9-4907-84A4-031D4F872301}"/>
              </a:ext>
            </a:extLst>
          </p:cNvPr>
          <p:cNvSpPr>
            <a:spLocks noGrp="1"/>
          </p:cNvSpPr>
          <p:nvPr>
            <p:ph idx="1"/>
          </p:nvPr>
        </p:nvSpPr>
        <p:spPr/>
        <p:txBody>
          <a:bodyPr/>
          <a:lstStyle/>
          <a:p>
            <a:endParaRPr lang="en-CA" dirty="0">
              <a:latin typeface="Arial" panose="020B0604020202020204" pitchFamily="34" charset="0"/>
              <a:cs typeface="Arial" panose="020B0604020202020204" pitchFamily="34" charset="0"/>
            </a:endParaRPr>
          </a:p>
          <a:p>
            <a:r>
              <a:rPr lang="en-CA" sz="2800" dirty="0">
                <a:solidFill>
                  <a:schemeClr val="tx1"/>
                </a:solidFill>
                <a:latin typeface="Georgia" panose="02040502050405020303" pitchFamily="18" charset="0"/>
                <a:cs typeface="Arial" panose="020B0604020202020204" pitchFamily="34" charset="0"/>
              </a:rPr>
              <a:t>The primary purpose of criminal law is to protect people from </a:t>
            </a:r>
            <a:r>
              <a:rPr lang="en-CA" sz="2800" b="1" dirty="0">
                <a:solidFill>
                  <a:schemeClr val="tx1"/>
                </a:solidFill>
                <a:latin typeface="Georgia" panose="02040502050405020303" pitchFamily="18" charset="0"/>
                <a:cs typeface="Arial" panose="020B0604020202020204" pitchFamily="34" charset="0"/>
              </a:rPr>
              <a:t>other</a:t>
            </a:r>
            <a:r>
              <a:rPr lang="en-CA" sz="2800" dirty="0">
                <a:solidFill>
                  <a:schemeClr val="tx1"/>
                </a:solidFill>
                <a:latin typeface="Georgia" panose="02040502050405020303" pitchFamily="18" charset="0"/>
                <a:cs typeface="Arial" panose="020B0604020202020204" pitchFamily="34" charset="0"/>
              </a:rPr>
              <a:t> people, not to protect them from themselves. </a:t>
            </a:r>
          </a:p>
          <a:p>
            <a:endParaRPr lang="en-CA" sz="2800" dirty="0">
              <a:solidFill>
                <a:schemeClr val="tx1"/>
              </a:solidFill>
              <a:latin typeface="Georgia" panose="02040502050405020303" pitchFamily="18" charset="0"/>
              <a:cs typeface="Arial" panose="020B0604020202020204" pitchFamily="34" charset="0"/>
            </a:endParaRPr>
          </a:p>
          <a:p>
            <a:r>
              <a:rPr lang="en-CA" sz="2800" dirty="0">
                <a:solidFill>
                  <a:schemeClr val="tx1"/>
                </a:solidFill>
                <a:latin typeface="Georgia" panose="02040502050405020303" pitchFamily="18" charset="0"/>
                <a:cs typeface="Arial" panose="020B0604020202020204" pitchFamily="34" charset="0"/>
              </a:rPr>
              <a:t>There is nothing inherently criminal in consuming a substance or in self-harm. If there were, alcohol would be prohibited.</a:t>
            </a:r>
          </a:p>
          <a:p>
            <a:endParaRPr lang="en-CA" dirty="0"/>
          </a:p>
        </p:txBody>
      </p:sp>
      <p:sp>
        <p:nvSpPr>
          <p:cNvPr id="2" name="Slide Number Placeholder 1">
            <a:extLst>
              <a:ext uri="{FF2B5EF4-FFF2-40B4-BE49-F238E27FC236}">
                <a16:creationId xmlns:a16="http://schemas.microsoft.com/office/drawing/2014/main" id="{F04D0FF7-AD6C-4E1B-AE43-00F6A164E625}"/>
              </a:ext>
            </a:extLst>
          </p:cNvPr>
          <p:cNvSpPr>
            <a:spLocks noGrp="1"/>
          </p:cNvSpPr>
          <p:nvPr>
            <p:ph type="sldNum" sz="quarter" idx="12"/>
          </p:nvPr>
        </p:nvSpPr>
        <p:spPr/>
        <p:txBody>
          <a:bodyPr/>
          <a:lstStyle/>
          <a:p>
            <a:fld id="{0A165368-5914-3148-8693-EF956B2EAB35}" type="slidenum">
              <a:rPr lang="en-US" smtClean="0"/>
              <a:t>6</a:t>
            </a:fld>
            <a:endParaRPr lang="en-US"/>
          </a:p>
        </p:txBody>
      </p:sp>
    </p:spTree>
    <p:extLst>
      <p:ext uri="{BB962C8B-B14F-4D97-AF65-F5344CB8AC3E}">
        <p14:creationId xmlns:p14="http://schemas.microsoft.com/office/powerpoint/2010/main" val="1387768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685AD19-180B-4C12-B911-0507C3DC1857}"/>
              </a:ext>
            </a:extLst>
          </p:cNvPr>
          <p:cNvSpPr>
            <a:spLocks noGrp="1"/>
          </p:cNvSpPr>
          <p:nvPr>
            <p:ph type="title"/>
          </p:nvPr>
        </p:nvSpPr>
        <p:spPr/>
        <p:txBody>
          <a:bodyPr/>
          <a:lstStyle/>
          <a:p>
            <a:endParaRPr lang="en-CA"/>
          </a:p>
        </p:txBody>
      </p:sp>
      <p:pic>
        <p:nvPicPr>
          <p:cNvPr id="11" name="Picture Placeholder 10">
            <a:extLst>
              <a:ext uri="{FF2B5EF4-FFF2-40B4-BE49-F238E27FC236}">
                <a16:creationId xmlns:a16="http://schemas.microsoft.com/office/drawing/2014/main" id="{55F37244-54EC-4720-BAB8-A1626B757E51}"/>
              </a:ext>
            </a:extLst>
          </p:cNvPr>
          <p:cNvPicPr>
            <a:picLocks noGrp="1" noChangeAspect="1"/>
          </p:cNvPicPr>
          <p:nvPr>
            <p:ph type="pic" idx="1"/>
          </p:nvPr>
        </p:nvPicPr>
        <p:blipFill>
          <a:blip r:embed="rId2"/>
          <a:srcRect t="17440" b="17440"/>
          <a:stretch>
            <a:fillRect/>
          </a:stretch>
        </p:blipFill>
        <p:spPr>
          <a:xfrm>
            <a:off x="2389188" y="612775"/>
            <a:ext cx="7315200" cy="4754563"/>
          </a:xfrm>
        </p:spPr>
      </p:pic>
      <p:sp>
        <p:nvSpPr>
          <p:cNvPr id="9" name="Text Placeholder 8">
            <a:extLst>
              <a:ext uri="{FF2B5EF4-FFF2-40B4-BE49-F238E27FC236}">
                <a16:creationId xmlns:a16="http://schemas.microsoft.com/office/drawing/2014/main" id="{2D74CC5B-2A22-4497-A912-CBCABC2433E5}"/>
              </a:ext>
            </a:extLst>
          </p:cNvPr>
          <p:cNvSpPr>
            <a:spLocks noGrp="1"/>
          </p:cNvSpPr>
          <p:nvPr>
            <p:ph type="body" sz="half" idx="2"/>
          </p:nvPr>
        </p:nvSpPr>
        <p:spPr/>
        <p:txBody>
          <a:bodyPr>
            <a:normAutofit fontScale="70000" lnSpcReduction="20000"/>
          </a:bodyPr>
          <a:lstStyle/>
          <a:p>
            <a:endParaRPr lang="en-CA" sz="2400" b="1" dirty="0">
              <a:solidFill>
                <a:srgbClr val="1F497D"/>
              </a:solidFill>
              <a:latin typeface="Arial" panose="020B0604020202020204" pitchFamily="34" charset="0"/>
              <a:ea typeface="+mj-ea"/>
              <a:cs typeface="Arial" panose="020B0604020202020204" pitchFamily="34" charset="0"/>
            </a:endParaRPr>
          </a:p>
          <a:p>
            <a:pPr algn="ctr"/>
            <a:r>
              <a:rPr lang="en-CA" sz="4600" b="1" dirty="0">
                <a:solidFill>
                  <a:srgbClr val="198EAA"/>
                </a:solidFill>
                <a:latin typeface="Georgia" panose="02040502050405020303" pitchFamily="18" charset="0"/>
                <a:ea typeface="+mj-ea"/>
                <a:cs typeface="Arial" panose="020B0604020202020204" pitchFamily="34" charset="0"/>
              </a:rPr>
              <a:t>Addiction is self-harm</a:t>
            </a:r>
            <a:endParaRPr lang="en-CA" sz="4600" dirty="0">
              <a:solidFill>
                <a:srgbClr val="198EAA"/>
              </a:solidFill>
              <a:latin typeface="Georgia" panose="02040502050405020303" pitchFamily="18" charset="0"/>
            </a:endParaRPr>
          </a:p>
        </p:txBody>
      </p:sp>
      <p:sp>
        <p:nvSpPr>
          <p:cNvPr id="2" name="Slide Number Placeholder 1">
            <a:extLst>
              <a:ext uri="{FF2B5EF4-FFF2-40B4-BE49-F238E27FC236}">
                <a16:creationId xmlns:a16="http://schemas.microsoft.com/office/drawing/2014/main" id="{FA79D542-4D3B-4AF1-825C-D53D126BE125}"/>
              </a:ext>
            </a:extLst>
          </p:cNvPr>
          <p:cNvSpPr>
            <a:spLocks noGrp="1"/>
          </p:cNvSpPr>
          <p:nvPr>
            <p:ph type="sldNum" sz="quarter" idx="12"/>
          </p:nvPr>
        </p:nvSpPr>
        <p:spPr/>
        <p:txBody>
          <a:bodyPr/>
          <a:lstStyle/>
          <a:p>
            <a:fld id="{0A165368-5914-3148-8693-EF956B2EAB35}" type="slidenum">
              <a:rPr lang="en-US" smtClean="0"/>
              <a:t>7</a:t>
            </a:fld>
            <a:endParaRPr lang="en-US"/>
          </a:p>
        </p:txBody>
      </p:sp>
    </p:spTree>
    <p:extLst>
      <p:ext uri="{BB962C8B-B14F-4D97-AF65-F5344CB8AC3E}">
        <p14:creationId xmlns:p14="http://schemas.microsoft.com/office/powerpoint/2010/main" val="2984332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D8A39-879A-44E4-AB86-0FE7D92C590C}"/>
              </a:ext>
            </a:extLst>
          </p:cNvPr>
          <p:cNvSpPr>
            <a:spLocks noGrp="1"/>
          </p:cNvSpPr>
          <p:nvPr>
            <p:ph type="title"/>
          </p:nvPr>
        </p:nvSpPr>
        <p:spPr/>
        <p:txBody>
          <a:bodyPr>
            <a:normAutofit fontScale="90000"/>
          </a:bodyPr>
          <a:lstStyle/>
          <a:p>
            <a:pPr algn="ctr"/>
            <a:r>
              <a:rPr lang="en-CA" dirty="0">
                <a:latin typeface="Georgia" panose="02040502050405020303" pitchFamily="18" charset="0"/>
                <a:cs typeface="Arial" panose="020B0604020202020204" pitchFamily="34" charset="0"/>
              </a:rPr>
              <a:t>Criminalization is Harmful</a:t>
            </a:r>
            <a:endParaRPr lang="en-CA" dirty="0">
              <a:latin typeface="Georgia" panose="02040502050405020303" pitchFamily="18" charset="0"/>
            </a:endParaRPr>
          </a:p>
        </p:txBody>
      </p:sp>
      <p:sp>
        <p:nvSpPr>
          <p:cNvPr id="3" name="Text Placeholder 2">
            <a:extLst>
              <a:ext uri="{FF2B5EF4-FFF2-40B4-BE49-F238E27FC236}">
                <a16:creationId xmlns:a16="http://schemas.microsoft.com/office/drawing/2014/main" id="{B83A6D7C-DFC4-422B-A1C3-F3A1E6E9FA7D}"/>
              </a:ext>
            </a:extLst>
          </p:cNvPr>
          <p:cNvSpPr>
            <a:spLocks noGrp="1"/>
          </p:cNvSpPr>
          <p:nvPr>
            <p:ph type="body" idx="1"/>
          </p:nvPr>
        </p:nvSpPr>
        <p:spPr/>
        <p:txBody>
          <a:bodyPr/>
          <a:lstStyle/>
          <a:p>
            <a:pPr algn="ctr"/>
            <a:r>
              <a:rPr lang="en-CA" sz="3200" dirty="0"/>
              <a:t>Dependent Use</a:t>
            </a:r>
          </a:p>
        </p:txBody>
      </p:sp>
      <p:sp>
        <p:nvSpPr>
          <p:cNvPr id="4" name="Content Placeholder 3">
            <a:extLst>
              <a:ext uri="{FF2B5EF4-FFF2-40B4-BE49-F238E27FC236}">
                <a16:creationId xmlns:a16="http://schemas.microsoft.com/office/drawing/2014/main" id="{C466C53E-9D89-4A8A-9653-118053553BF2}"/>
              </a:ext>
            </a:extLst>
          </p:cNvPr>
          <p:cNvSpPr>
            <a:spLocks noGrp="1"/>
          </p:cNvSpPr>
          <p:nvPr>
            <p:ph sz="half" idx="2"/>
          </p:nvPr>
        </p:nvSpPr>
        <p:spPr/>
        <p:txBody>
          <a:bodyPr>
            <a:normAutofit/>
          </a:bodyPr>
          <a:lstStyle/>
          <a:p>
            <a:endParaRPr lang="en-CA" sz="3200" dirty="0"/>
          </a:p>
          <a:p>
            <a:pPr algn="ctr"/>
            <a:r>
              <a:rPr lang="en-CA" sz="3200" dirty="0">
                <a:solidFill>
                  <a:schemeClr val="tx1"/>
                </a:solidFill>
              </a:rPr>
              <a:t>5% to 25%</a:t>
            </a:r>
          </a:p>
        </p:txBody>
      </p:sp>
      <p:sp>
        <p:nvSpPr>
          <p:cNvPr id="5" name="Text Placeholder 4">
            <a:extLst>
              <a:ext uri="{FF2B5EF4-FFF2-40B4-BE49-F238E27FC236}">
                <a16:creationId xmlns:a16="http://schemas.microsoft.com/office/drawing/2014/main" id="{2C8F7CC8-54FA-456C-B6B5-7223B80B3AD8}"/>
              </a:ext>
            </a:extLst>
          </p:cNvPr>
          <p:cNvSpPr>
            <a:spLocks noGrp="1"/>
          </p:cNvSpPr>
          <p:nvPr>
            <p:ph type="body" sz="quarter" idx="3"/>
          </p:nvPr>
        </p:nvSpPr>
        <p:spPr/>
        <p:txBody>
          <a:bodyPr/>
          <a:lstStyle/>
          <a:p>
            <a:pPr algn="ctr"/>
            <a:r>
              <a:rPr lang="en-CA" sz="3200" dirty="0"/>
              <a:t>Non-Dependent Use</a:t>
            </a:r>
          </a:p>
        </p:txBody>
      </p:sp>
      <p:sp>
        <p:nvSpPr>
          <p:cNvPr id="6" name="Content Placeholder 5">
            <a:extLst>
              <a:ext uri="{FF2B5EF4-FFF2-40B4-BE49-F238E27FC236}">
                <a16:creationId xmlns:a16="http://schemas.microsoft.com/office/drawing/2014/main" id="{CEC8384D-E9B6-49C1-8892-CB377FE8B2A0}"/>
              </a:ext>
            </a:extLst>
          </p:cNvPr>
          <p:cNvSpPr>
            <a:spLocks noGrp="1"/>
          </p:cNvSpPr>
          <p:nvPr>
            <p:ph sz="quarter" idx="4"/>
          </p:nvPr>
        </p:nvSpPr>
        <p:spPr/>
        <p:txBody>
          <a:bodyPr>
            <a:normAutofit/>
          </a:bodyPr>
          <a:lstStyle/>
          <a:p>
            <a:endParaRPr lang="en-CA" sz="3200" dirty="0"/>
          </a:p>
          <a:p>
            <a:pPr algn="ctr"/>
            <a:r>
              <a:rPr lang="en-CA" sz="3200" dirty="0">
                <a:solidFill>
                  <a:schemeClr val="tx1"/>
                </a:solidFill>
              </a:rPr>
              <a:t>75% to 95%</a:t>
            </a:r>
          </a:p>
        </p:txBody>
      </p:sp>
      <p:sp>
        <p:nvSpPr>
          <p:cNvPr id="7" name="Slide Number Placeholder 6">
            <a:extLst>
              <a:ext uri="{FF2B5EF4-FFF2-40B4-BE49-F238E27FC236}">
                <a16:creationId xmlns:a16="http://schemas.microsoft.com/office/drawing/2014/main" id="{264C8040-2FF0-4D6B-8786-569622EBC55B}"/>
              </a:ext>
            </a:extLst>
          </p:cNvPr>
          <p:cNvSpPr>
            <a:spLocks noGrp="1"/>
          </p:cNvSpPr>
          <p:nvPr>
            <p:ph type="sldNum" sz="quarter" idx="12"/>
          </p:nvPr>
        </p:nvSpPr>
        <p:spPr/>
        <p:txBody>
          <a:bodyPr/>
          <a:lstStyle/>
          <a:p>
            <a:fld id="{0A165368-5914-3148-8693-EF956B2EAB35}" type="slidenum">
              <a:rPr lang="en-US" smtClean="0"/>
              <a:t>8</a:t>
            </a:fld>
            <a:endParaRPr lang="en-US"/>
          </a:p>
        </p:txBody>
      </p:sp>
    </p:spTree>
    <p:extLst>
      <p:ext uri="{BB962C8B-B14F-4D97-AF65-F5344CB8AC3E}">
        <p14:creationId xmlns:p14="http://schemas.microsoft.com/office/powerpoint/2010/main" val="2250063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B9E690-2C86-44A8-99A4-14021BC28275}"/>
              </a:ext>
            </a:extLst>
          </p:cNvPr>
          <p:cNvSpPr>
            <a:spLocks noGrp="1"/>
          </p:cNvSpPr>
          <p:nvPr>
            <p:ph type="title"/>
          </p:nvPr>
        </p:nvSpPr>
        <p:spPr/>
        <p:txBody>
          <a:bodyPr>
            <a:normAutofit fontScale="90000"/>
          </a:bodyPr>
          <a:lstStyle/>
          <a:p>
            <a:pPr algn="ctr"/>
            <a:r>
              <a:rPr lang="en-CA" dirty="0">
                <a:latin typeface="Georgia" panose="02040502050405020303" pitchFamily="18" charset="0"/>
                <a:cs typeface="Arial" panose="020B0604020202020204" pitchFamily="34" charset="0"/>
              </a:rPr>
              <a:t>Prohibition Doesn’t Work</a:t>
            </a:r>
            <a:endParaRPr lang="en-CA" dirty="0">
              <a:latin typeface="Georgia" panose="02040502050405020303" pitchFamily="18" charset="0"/>
            </a:endParaRPr>
          </a:p>
        </p:txBody>
      </p:sp>
      <p:sp>
        <p:nvSpPr>
          <p:cNvPr id="6" name="Content Placeholder 5">
            <a:extLst>
              <a:ext uri="{FF2B5EF4-FFF2-40B4-BE49-F238E27FC236}">
                <a16:creationId xmlns:a16="http://schemas.microsoft.com/office/drawing/2014/main" id="{B9937A5A-23CE-4F41-8DAE-8288182DE2AC}"/>
              </a:ext>
            </a:extLst>
          </p:cNvPr>
          <p:cNvSpPr>
            <a:spLocks noGrp="1"/>
          </p:cNvSpPr>
          <p:nvPr>
            <p:ph idx="1"/>
          </p:nvPr>
        </p:nvSpPr>
        <p:spPr/>
        <p:txBody>
          <a:bodyPr>
            <a:normAutofit fontScale="92500" lnSpcReduction="20000"/>
          </a:bodyPr>
          <a:lstStyle/>
          <a:p>
            <a:endParaRPr lang="en-CA" dirty="0">
              <a:latin typeface="Arial" panose="020B0604020202020204" pitchFamily="34" charset="0"/>
              <a:cs typeface="Arial" panose="020B0604020202020204" pitchFamily="34" charset="0"/>
            </a:endParaRPr>
          </a:p>
          <a:p>
            <a:pPr marL="0" indent="0">
              <a:buNone/>
            </a:pPr>
            <a:r>
              <a:rPr lang="en-CA" dirty="0">
                <a:solidFill>
                  <a:schemeClr val="tx1"/>
                </a:solidFill>
                <a:latin typeface="Georgia" panose="02040502050405020303" pitchFamily="18" charset="0"/>
                <a:cs typeface="Arial" panose="020B0604020202020204" pitchFamily="34" charset="0"/>
              </a:rPr>
              <a:t>Prevalence of Illegal Drug Use in 2016:</a:t>
            </a:r>
          </a:p>
          <a:p>
            <a:endParaRPr lang="en-CA" dirty="0">
              <a:solidFill>
                <a:schemeClr val="tx1"/>
              </a:solidFill>
              <a:latin typeface="Georgia" panose="02040502050405020303" pitchFamily="18" charset="0"/>
              <a:cs typeface="Arial" panose="020B0604020202020204" pitchFamily="34" charset="0"/>
            </a:endParaRPr>
          </a:p>
          <a:p>
            <a:r>
              <a:rPr lang="en-CA" dirty="0">
                <a:solidFill>
                  <a:schemeClr val="tx1"/>
                </a:solidFill>
                <a:latin typeface="Georgia" panose="02040502050405020303" pitchFamily="18" charset="0"/>
                <a:cs typeface="Arial" panose="020B0604020202020204" pitchFamily="34" charset="0"/>
              </a:rPr>
              <a:t>More than 10% of Canadians aged 12 years or older (3.2 million Canadians)</a:t>
            </a:r>
          </a:p>
          <a:p>
            <a:endParaRPr lang="en-CA" dirty="0">
              <a:solidFill>
                <a:schemeClr val="tx1"/>
              </a:solidFill>
              <a:latin typeface="Georgia" panose="02040502050405020303" pitchFamily="18" charset="0"/>
              <a:cs typeface="Arial" panose="020B0604020202020204" pitchFamily="34" charset="0"/>
            </a:endParaRPr>
          </a:p>
          <a:p>
            <a:r>
              <a:rPr lang="en-CA" dirty="0">
                <a:solidFill>
                  <a:schemeClr val="tx1"/>
                </a:solidFill>
                <a:latin typeface="Georgia" panose="02040502050405020303" pitchFamily="18" charset="0"/>
                <a:cs typeface="Arial" panose="020B0604020202020204" pitchFamily="34" charset="0"/>
              </a:rPr>
              <a:t>More than 6% of youth aged 12-17</a:t>
            </a:r>
          </a:p>
          <a:p>
            <a:endParaRPr lang="en-CA" dirty="0">
              <a:latin typeface="Georgia" panose="02040502050405020303" pitchFamily="18" charset="0"/>
              <a:cs typeface="Arial" panose="020B0604020202020204" pitchFamily="34" charset="0"/>
            </a:endParaRPr>
          </a:p>
          <a:p>
            <a:pPr marL="0" indent="0">
              <a:buNone/>
            </a:pPr>
            <a:r>
              <a:rPr lang="en-CA" dirty="0">
                <a:latin typeface="Georgia" panose="02040502050405020303" pitchFamily="18" charset="0"/>
                <a:cs typeface="Arial" panose="020B0604020202020204" pitchFamily="34" charset="0"/>
              </a:rPr>
              <a:t>	</a:t>
            </a:r>
          </a:p>
          <a:p>
            <a:pPr marL="0" indent="0">
              <a:buNone/>
            </a:pPr>
            <a:endParaRPr lang="en-CA" dirty="0">
              <a:latin typeface="Georgia" panose="02040502050405020303" pitchFamily="18" charset="0"/>
              <a:cs typeface="Arial" panose="020B0604020202020204" pitchFamily="34" charset="0"/>
            </a:endParaRPr>
          </a:p>
          <a:p>
            <a:pPr marL="0" indent="0">
              <a:buNone/>
            </a:pPr>
            <a:endParaRPr lang="en-CA" dirty="0">
              <a:latin typeface="Georgia" panose="02040502050405020303" pitchFamily="18" charset="0"/>
              <a:cs typeface="Arial" panose="020B0604020202020204" pitchFamily="34" charset="0"/>
            </a:endParaRPr>
          </a:p>
          <a:p>
            <a:pPr marL="0" indent="0">
              <a:buNone/>
            </a:pPr>
            <a:r>
              <a:rPr lang="en-CA" sz="2200" dirty="0">
                <a:solidFill>
                  <a:schemeClr val="tx1"/>
                </a:solidFill>
                <a:latin typeface="Georgia" panose="02040502050405020303" pitchFamily="18" charset="0"/>
                <a:cs typeface="Arial" panose="020B0604020202020204" pitchFamily="34" charset="0"/>
              </a:rPr>
              <a:t>Source: 2016 Canadian Community Health Survey</a:t>
            </a:r>
          </a:p>
          <a:p>
            <a:endParaRPr lang="en-CA" dirty="0"/>
          </a:p>
        </p:txBody>
      </p:sp>
      <p:sp>
        <p:nvSpPr>
          <p:cNvPr id="2" name="Slide Number Placeholder 1">
            <a:extLst>
              <a:ext uri="{FF2B5EF4-FFF2-40B4-BE49-F238E27FC236}">
                <a16:creationId xmlns:a16="http://schemas.microsoft.com/office/drawing/2014/main" id="{3643BF16-A82B-4518-AEF0-9233A194E75A}"/>
              </a:ext>
            </a:extLst>
          </p:cNvPr>
          <p:cNvSpPr>
            <a:spLocks noGrp="1"/>
          </p:cNvSpPr>
          <p:nvPr>
            <p:ph type="sldNum" sz="quarter" idx="12"/>
          </p:nvPr>
        </p:nvSpPr>
        <p:spPr/>
        <p:txBody>
          <a:bodyPr/>
          <a:lstStyle/>
          <a:p>
            <a:fld id="{0A165368-5914-3148-8693-EF956B2EAB35}" type="slidenum">
              <a:rPr lang="en-US" smtClean="0"/>
              <a:t>9</a:t>
            </a:fld>
            <a:endParaRPr lang="en-US"/>
          </a:p>
        </p:txBody>
      </p:sp>
    </p:spTree>
    <p:extLst>
      <p:ext uri="{BB962C8B-B14F-4D97-AF65-F5344CB8AC3E}">
        <p14:creationId xmlns:p14="http://schemas.microsoft.com/office/powerpoint/2010/main" val="1642003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2359</TotalTime>
  <Words>879</Words>
  <Application>Microsoft Office PowerPoint</Application>
  <PresentationFormat>Widescreen</PresentationFormat>
  <Paragraphs>214</Paragraphs>
  <Slides>27</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Georgia</vt:lpstr>
      <vt:lpstr>Times New Roman</vt:lpstr>
      <vt:lpstr>Office Theme</vt:lpstr>
      <vt:lpstr>1_Office Theme</vt:lpstr>
      <vt:lpstr>Protecting Addicted Youth</vt:lpstr>
      <vt:lpstr>Scenario: What option would you choose?</vt:lpstr>
      <vt:lpstr>Protecting Youth Seeking Treatment</vt:lpstr>
      <vt:lpstr>Protecting Youth Not Seeking Treatment</vt:lpstr>
      <vt:lpstr>Decriminalization</vt:lpstr>
      <vt:lpstr>Substance Use Is Not Inherently Criminal</vt:lpstr>
      <vt:lpstr>PowerPoint Presentation</vt:lpstr>
      <vt:lpstr>Criminalization is Harmful</vt:lpstr>
      <vt:lpstr>Prohibition Doesn’t Work</vt:lpstr>
      <vt:lpstr>Prohibition Doesn’t Work</vt:lpstr>
      <vt:lpstr>Decriminalization Works</vt:lpstr>
      <vt:lpstr>Decriminalization Works</vt:lpstr>
      <vt:lpstr>Regulation and  Control</vt:lpstr>
      <vt:lpstr>Barrier to Treatment: Lack of Insight</vt:lpstr>
      <vt:lpstr>Involuntary Treatment: A violation of rights?</vt:lpstr>
      <vt:lpstr>The Adolescent Brain</vt:lpstr>
      <vt:lpstr>Addiction and Autonomy</vt:lpstr>
      <vt:lpstr>Duty to Protect</vt:lpstr>
      <vt:lpstr>UN Convention on the Rights of the Child (UN CRC)</vt:lpstr>
      <vt:lpstr>Report Findings/Suggestions</vt:lpstr>
      <vt:lpstr>Rachel Staples and Brock Eurchuk</vt:lpstr>
      <vt:lpstr>When would involuntary treatment be appropriate?</vt:lpstr>
      <vt:lpstr>What happens if we continue to ignore this issue?</vt:lpstr>
      <vt:lpstr>Involuntary Treatment</vt:lpstr>
      <vt:lpstr>Analogy: suicide vs addiction to illegal substance</vt:lpstr>
      <vt:lpstr>Conclusion</vt:lpstr>
      <vt:lpstr>PowerPoint Presentation</vt:lpstr>
    </vt:vector>
  </TitlesOfParts>
  <Company>Mandala Studios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Leverett</dc:creator>
  <cp:lastModifiedBy>Angie</cp:lastModifiedBy>
  <cp:revision>272</cp:revision>
  <cp:lastPrinted>2018-09-11T04:40:21Z</cp:lastPrinted>
  <dcterms:created xsi:type="dcterms:W3CDTF">2017-03-02T19:07:40Z</dcterms:created>
  <dcterms:modified xsi:type="dcterms:W3CDTF">2018-09-11T04:52:53Z</dcterms:modified>
</cp:coreProperties>
</file>